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showSpecialPlsOnTitleSld="0">
  <p:sldMasterIdLst>
    <p:sldMasterId id="2147483664"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Lst>
  <p:sldSz cy="5143500" cx="9144000"/>
  <p:notesSz cx="6858000" cy="9144000"/>
  <p:embeddedFontLst>
    <p:embeddedFont>
      <p:font typeface="Playfair Display"/>
      <p:regular r:id="rId18"/>
      <p:bold r:id="rId19"/>
      <p:italic r:id="rId20"/>
      <p:boldItalic r:id="rId21"/>
    </p:embeddedFont>
    <p:embeddedFont>
      <p:font typeface="Lato"/>
      <p:regular r:id="rId22"/>
      <p:bold r:id="rId23"/>
      <p:italic r:id="rId24"/>
      <p:boldItalic r:id="rId25"/>
    </p:embeddedFont>
    <p:embeddedFont>
      <p:font typeface="Lato Light"/>
      <p:regular r:id="rId26"/>
      <p:bold r:id="rId27"/>
      <p:italic r:id="rId28"/>
      <p:boldItalic r:id="rId2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20" Type="http://schemas.openxmlformats.org/officeDocument/2006/relationships/font" Target="fonts/PlayfairDisplay-italic.fntdata"/><Relationship Id="rId22" Type="http://schemas.openxmlformats.org/officeDocument/2006/relationships/font" Target="fonts/Lato-regular.fntdata"/><Relationship Id="rId21" Type="http://schemas.openxmlformats.org/officeDocument/2006/relationships/font" Target="fonts/PlayfairDisplay-boldItalic.fntdata"/><Relationship Id="rId24" Type="http://schemas.openxmlformats.org/officeDocument/2006/relationships/font" Target="fonts/Lato-italic.fntdata"/><Relationship Id="rId23" Type="http://schemas.openxmlformats.org/officeDocument/2006/relationships/font" Target="fonts/Lato-bold.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LatoLight-regular.fntdata"/><Relationship Id="rId25" Type="http://schemas.openxmlformats.org/officeDocument/2006/relationships/font" Target="fonts/Lato-boldItalic.fntdata"/><Relationship Id="rId28" Type="http://schemas.openxmlformats.org/officeDocument/2006/relationships/font" Target="fonts/LatoLight-italic.fntdata"/><Relationship Id="rId27" Type="http://schemas.openxmlformats.org/officeDocument/2006/relationships/font" Target="fonts/LatoLight-bold.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LatoLight-boldItalic.fntdata"/><Relationship Id="rId7" Type="http://schemas.openxmlformats.org/officeDocument/2006/relationships/slide" Target="slides/slide3.xml"/><Relationship Id="rId8" Type="http://schemas.openxmlformats.org/officeDocument/2006/relationships/slide" Target="slides/slide4.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font" Target="fonts/PlayfairDisplay-bold.fntdata"/><Relationship Id="rId18" Type="http://schemas.openxmlformats.org/officeDocument/2006/relationships/font" Target="fonts/PlayfairDisplay-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 name="Shape 76"/>
        <p:cNvGrpSpPr/>
        <p:nvPr/>
      </p:nvGrpSpPr>
      <p:grpSpPr>
        <a:xfrm>
          <a:off x="0" y="0"/>
          <a:ext cx="0" cy="0"/>
          <a:chOff x="0" y="0"/>
          <a:chExt cx="0" cy="0"/>
        </a:xfrm>
      </p:grpSpPr>
      <p:sp>
        <p:nvSpPr>
          <p:cNvPr id="77" name="Google Shape;77;g35f391192_0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35f391192_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0" name="Shape 160"/>
        <p:cNvGrpSpPr/>
        <p:nvPr/>
      </p:nvGrpSpPr>
      <p:grpSpPr>
        <a:xfrm>
          <a:off x="0" y="0"/>
          <a:ext cx="0" cy="0"/>
          <a:chOff x="0" y="0"/>
          <a:chExt cx="0" cy="0"/>
        </a:xfrm>
      </p:grpSpPr>
      <p:sp>
        <p:nvSpPr>
          <p:cNvPr id="161" name="Google Shape;161;g5efc3f4436_0_18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5efc3f4436_0_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With 45 different types of cancers mentioned, a majority of them only have a few thousand cases each year. Most of these are very specific organs that research only shows genetics and hereditary to blame or exposure to specific chemicals as the cause. These are harder for someone to develop, but are still a problem.</a:t>
            </a:r>
            <a:endParaRPr/>
          </a:p>
          <a:p>
            <a:pPr indent="0" lvl="0" marL="0" rtl="0" algn="l">
              <a:spcBef>
                <a:spcPts val="0"/>
              </a:spcBef>
              <a:spcAft>
                <a:spcPts val="0"/>
              </a:spcAft>
              <a:buNone/>
            </a:pPr>
            <a:r>
              <a:t/>
            </a:r>
            <a:endParaRPr sz="1150">
              <a:solidFill>
                <a:srgbClr val="111111"/>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2" name="Shape 172"/>
        <p:cNvGrpSpPr/>
        <p:nvPr/>
      </p:nvGrpSpPr>
      <p:grpSpPr>
        <a:xfrm>
          <a:off x="0" y="0"/>
          <a:ext cx="0" cy="0"/>
          <a:chOff x="0" y="0"/>
          <a:chExt cx="0" cy="0"/>
        </a:xfrm>
      </p:grpSpPr>
      <p:sp>
        <p:nvSpPr>
          <p:cNvPr id="173" name="Google Shape;173;g5efc3f4436_0_16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5efc3f4436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1" name="Shape 181"/>
        <p:cNvGrpSpPr/>
        <p:nvPr/>
      </p:nvGrpSpPr>
      <p:grpSpPr>
        <a:xfrm>
          <a:off x="0" y="0"/>
          <a:ext cx="0" cy="0"/>
          <a:chOff x="0" y="0"/>
          <a:chExt cx="0" cy="0"/>
        </a:xfrm>
      </p:grpSpPr>
      <p:sp>
        <p:nvSpPr>
          <p:cNvPr id="182" name="Google Shape;182;g5efd3824a6_4_1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5efd3824a6_4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7" name="Shape 187"/>
        <p:cNvGrpSpPr/>
        <p:nvPr/>
      </p:nvGrpSpPr>
      <p:grpSpPr>
        <a:xfrm>
          <a:off x="0" y="0"/>
          <a:ext cx="0" cy="0"/>
          <a:chOff x="0" y="0"/>
          <a:chExt cx="0" cy="0"/>
        </a:xfrm>
      </p:grpSpPr>
      <p:sp>
        <p:nvSpPr>
          <p:cNvPr id="188" name="Google Shape;188;g5efc3f4436_0_16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5efc3f4436_0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 name="Shape 82"/>
        <p:cNvGrpSpPr/>
        <p:nvPr/>
      </p:nvGrpSpPr>
      <p:grpSpPr>
        <a:xfrm>
          <a:off x="0" y="0"/>
          <a:ext cx="0" cy="0"/>
          <a:chOff x="0" y="0"/>
          <a:chExt cx="0" cy="0"/>
        </a:xfrm>
      </p:grpSpPr>
      <p:sp>
        <p:nvSpPr>
          <p:cNvPr id="83" name="Google Shape;83;g3606f1c2d_3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3606f1c2d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Clr>
                <a:schemeClr val="dk1"/>
              </a:buClr>
              <a:buSzPts val="1100"/>
              <a:buFont typeface="Arial"/>
              <a:buNone/>
            </a:pPr>
            <a:r>
              <a:rPr lang="en" sz="1200">
                <a:solidFill>
                  <a:schemeClr val="dk1"/>
                </a:solidFill>
                <a:highlight>
                  <a:schemeClr val="lt1"/>
                </a:highlight>
                <a:latin typeface="Times New Roman"/>
                <a:ea typeface="Times New Roman"/>
                <a:cs typeface="Times New Roman"/>
                <a:sym typeface="Times New Roman"/>
              </a:rPr>
              <a:t>Cancer is a leading cause of death worldwide among women in both high and middle-income countries. Moreover, the cancer burden is expanding in countries of all income levels due to the growth and aging of the population. Some of the risk factors for cancer in women include smoking, excess body weight, physical inactivity, sun exposure, radiation exposure, and changes in reproductive patterns, such as a later age at first childbirth and fewer childbirths.(Lindsey A.et al). Cancer is often times associated with women, due to the high number of women who are often diagnosed with breast cancer at least once throughout their lifetime. The numbers are so high, that there is a breast cancer awareness month every October. Breast cancer is however, not the only type of cancer that affects women in the world, there are many other types of cancer that women suffer severely from. We will delve more deeply into these cancers as we proceed with our presentation.</a:t>
            </a:r>
            <a:endParaRPr sz="1200">
              <a:solidFill>
                <a:schemeClr val="dk2"/>
              </a:solidFill>
              <a:latin typeface="Times New Roman"/>
              <a:ea typeface="Times New Roman"/>
              <a:cs typeface="Times New Roman"/>
              <a:sym typeface="Times New Roman"/>
            </a:endParaRPr>
          </a:p>
          <a:p>
            <a:pPr indent="0" lvl="0" marL="0" rtl="0" algn="l">
              <a:spcBef>
                <a:spcPts val="0"/>
              </a:spcBef>
              <a:spcAft>
                <a:spcPts val="0"/>
              </a:spcAft>
              <a:buNone/>
            </a:pPr>
            <a:r>
              <a:t/>
            </a:r>
            <a:endParaRPr sz="1200"/>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 name="Shape 92"/>
        <p:cNvGrpSpPr/>
        <p:nvPr/>
      </p:nvGrpSpPr>
      <p:grpSpPr>
        <a:xfrm>
          <a:off x="0" y="0"/>
          <a:ext cx="0" cy="0"/>
          <a:chOff x="0" y="0"/>
          <a:chExt cx="0" cy="0"/>
        </a:xfrm>
      </p:grpSpPr>
      <p:sp>
        <p:nvSpPr>
          <p:cNvPr id="93" name="Google Shape;93;g5efc3f4436_0_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5efc3f4436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 name="Shape 101"/>
        <p:cNvGrpSpPr/>
        <p:nvPr/>
      </p:nvGrpSpPr>
      <p:grpSpPr>
        <a:xfrm>
          <a:off x="0" y="0"/>
          <a:ext cx="0" cy="0"/>
          <a:chOff x="0" y="0"/>
          <a:chExt cx="0" cy="0"/>
        </a:xfrm>
      </p:grpSpPr>
      <p:sp>
        <p:nvSpPr>
          <p:cNvPr id="102" name="Google Shape;102;g5efc3f4436_0_15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5efc3f4436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Elaborate on using PANDAS, libraries, specific commands (dir, xaxis/yaxis,)</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 sz="1200"/>
              <a:t>Let’s come up with some other wording because the last sentence should be said but not written on the slide</a:t>
            </a:r>
            <a:endParaRPr sz="1200"/>
          </a:p>
          <a:p>
            <a:pPr indent="0" lvl="0" marL="0" rtl="0" algn="l">
              <a:spcBef>
                <a:spcPts val="0"/>
              </a:spcBef>
              <a:spcAft>
                <a:spcPts val="0"/>
              </a:spcAft>
              <a:buNone/>
            </a:pPr>
            <a:r>
              <a:rPr lang="en" sz="1200"/>
              <a:t>Hey so i am going to put in a screenshot of our code for that as well</a:t>
            </a:r>
            <a:endParaRPr sz="1200"/>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 name="Shape 109"/>
        <p:cNvGrpSpPr/>
        <p:nvPr/>
      </p:nvGrpSpPr>
      <p:grpSpPr>
        <a:xfrm>
          <a:off x="0" y="0"/>
          <a:ext cx="0" cy="0"/>
          <a:chOff x="0" y="0"/>
          <a:chExt cx="0" cy="0"/>
        </a:xfrm>
      </p:grpSpPr>
      <p:sp>
        <p:nvSpPr>
          <p:cNvPr id="110" name="Google Shape;110;g5efc3f4436_0_17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5efc3f4436_0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Go to interactive maybe</a:t>
            </a:r>
            <a:endParaRPr sz="1200"/>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 name="Shape 116"/>
        <p:cNvGrpSpPr/>
        <p:nvPr/>
      </p:nvGrpSpPr>
      <p:grpSpPr>
        <a:xfrm>
          <a:off x="0" y="0"/>
          <a:ext cx="0" cy="0"/>
          <a:chOff x="0" y="0"/>
          <a:chExt cx="0" cy="0"/>
        </a:xfrm>
      </p:grpSpPr>
      <p:sp>
        <p:nvSpPr>
          <p:cNvPr id="117" name="Google Shape;117;g5efc3f4436_0_18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5efc3f4436_0_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150">
                <a:solidFill>
                  <a:srgbClr val="111111"/>
                </a:solidFill>
              </a:rPr>
              <a:t>Quick reminder prior, all this data is from 2018</a:t>
            </a:r>
            <a:endParaRPr sz="1150">
              <a:solidFill>
                <a:srgbClr val="111111"/>
              </a:solidFill>
            </a:endParaRPr>
          </a:p>
          <a:p>
            <a:pPr indent="0" lvl="0" marL="0" rtl="0" algn="l">
              <a:spcBef>
                <a:spcPts val="0"/>
              </a:spcBef>
              <a:spcAft>
                <a:spcPts val="0"/>
              </a:spcAft>
              <a:buNone/>
            </a:pPr>
            <a:r>
              <a:t/>
            </a:r>
            <a:endParaRPr sz="1200"/>
          </a:p>
          <a:p>
            <a:pPr indent="0" lvl="0" marL="0" rtl="0" algn="l">
              <a:lnSpc>
                <a:spcPct val="115000"/>
              </a:lnSpc>
              <a:spcBef>
                <a:spcPts val="0"/>
              </a:spcBef>
              <a:spcAft>
                <a:spcPts val="0"/>
              </a:spcAft>
              <a:buNone/>
            </a:pPr>
            <a:r>
              <a:rPr lang="en" sz="1150">
                <a:solidFill>
                  <a:srgbClr val="111111"/>
                </a:solidFill>
              </a:rPr>
              <a:t>While there are many cancers that women are often diagnosed with, let’s look at the most startling number which is that of breast cancer. </a:t>
            </a:r>
            <a:r>
              <a:rPr b="1" lang="en" sz="1150" u="sng">
                <a:solidFill>
                  <a:srgbClr val="111111"/>
                </a:solidFill>
              </a:rPr>
              <a:t>INSERT NUMBER.</a:t>
            </a:r>
            <a:r>
              <a:rPr b="1" lang="en" sz="1150">
                <a:solidFill>
                  <a:srgbClr val="111111"/>
                </a:solidFill>
              </a:rPr>
              <a:t> </a:t>
            </a:r>
            <a:r>
              <a:rPr lang="en" sz="1150">
                <a:solidFill>
                  <a:srgbClr val="111111"/>
                </a:solidFill>
              </a:rPr>
              <a:t>Women’s breasts are on average completely developed by their early teens, if not younger. At that stage, the breasts’ cells are very reactive to hormones and hormone disruptors. These disruptors can cause tumors which increases a woman’s susceptibility to cancer. About 6% of all female breast cancers are metastatic at first diagnosis, which means they can spread to other parts of the body.</a:t>
            </a:r>
            <a:endParaRPr sz="1150">
              <a:solidFill>
                <a:srgbClr val="111111"/>
              </a:solidFill>
            </a:endParaRPr>
          </a:p>
          <a:p>
            <a:pPr indent="0" lvl="0" marL="0" rtl="0" algn="l">
              <a:spcBef>
                <a:spcPts val="0"/>
              </a:spcBef>
              <a:spcAft>
                <a:spcPts val="0"/>
              </a:spcAft>
              <a:buNone/>
            </a:pPr>
            <a:r>
              <a:t/>
            </a:r>
            <a:endParaRPr sz="1200"/>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6" name="Shape 126"/>
        <p:cNvGrpSpPr/>
        <p:nvPr/>
      </p:nvGrpSpPr>
      <p:grpSpPr>
        <a:xfrm>
          <a:off x="0" y="0"/>
          <a:ext cx="0" cy="0"/>
          <a:chOff x="0" y="0"/>
          <a:chExt cx="0" cy="0"/>
        </a:xfrm>
      </p:grpSpPr>
      <p:sp>
        <p:nvSpPr>
          <p:cNvPr id="127" name="Google Shape;127;g5efc3f4436_0_20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5efc3f4436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The inhalation of certain chemicals, such as asbestos, nickel, and arsenic, are common causes of respiratory and lung cancers. Smoking also causes a major risk of developing these types of cancers because of the repeated inhalation of toxic chemicals. </a:t>
            </a:r>
            <a:endParaRPr/>
          </a:p>
          <a:p>
            <a:pPr indent="0" lvl="0" marL="0" rtl="0" algn="l">
              <a:spcBef>
                <a:spcPts val="0"/>
              </a:spcBef>
              <a:spcAft>
                <a:spcPts val="0"/>
              </a:spcAft>
              <a:buNone/>
            </a:pPr>
            <a:r>
              <a:t/>
            </a:r>
            <a:endParaRPr sz="1150">
              <a:solidFill>
                <a:srgbClr val="111111"/>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8" name="Shape 138"/>
        <p:cNvGrpSpPr/>
        <p:nvPr/>
      </p:nvGrpSpPr>
      <p:grpSpPr>
        <a:xfrm>
          <a:off x="0" y="0"/>
          <a:ext cx="0" cy="0"/>
          <a:chOff x="0" y="0"/>
          <a:chExt cx="0" cy="0"/>
        </a:xfrm>
      </p:grpSpPr>
      <p:sp>
        <p:nvSpPr>
          <p:cNvPr id="139" name="Google Shape;139;g5efc3f4436_0_21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5efc3f4436_0_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150">
                <a:solidFill>
                  <a:srgbClr val="111111"/>
                </a:solidFill>
              </a:rPr>
              <a:t>The next set of cancers are still high, but have a relatively more moderate rate than breast cancer. </a:t>
            </a:r>
            <a:r>
              <a:rPr lang="en"/>
              <a:t>The digestive system, respiratory system, lung and bronchus, and genital system cancers all have clearly impacted over 100,000 women’s lives with digestive system cancer reaching nearly 150,000 ladies.</a:t>
            </a:r>
            <a:endParaRPr/>
          </a:p>
          <a:p>
            <a:pPr indent="0" lvl="0" marL="0" rtl="0" algn="l">
              <a:lnSpc>
                <a:spcPct val="115000"/>
              </a:lnSpc>
              <a:spcBef>
                <a:spcPts val="0"/>
              </a:spcBef>
              <a:spcAft>
                <a:spcPts val="0"/>
              </a:spcAft>
              <a:buNone/>
            </a:pPr>
            <a:r>
              <a:t/>
            </a:r>
            <a:endParaRPr sz="1150">
              <a:solidFill>
                <a:srgbClr val="111111"/>
              </a:solidFill>
            </a:endParaRPr>
          </a:p>
          <a:p>
            <a:pPr indent="0" lvl="0" marL="0" rtl="0" algn="l">
              <a:lnSpc>
                <a:spcPct val="115000"/>
              </a:lnSpc>
              <a:spcBef>
                <a:spcPts val="0"/>
              </a:spcBef>
              <a:spcAft>
                <a:spcPts val="0"/>
              </a:spcAft>
              <a:buNone/>
            </a:pPr>
            <a:r>
              <a:rPr lang="en"/>
              <a:t>One way that digestive cancer often pops up is because of the contraction of H. pylori bacterial infections which causes ulcers then sometimes cancerous tumors. Smoking, poor diet, alcohol abuse, and lack of exercise are all factors that increase the likelihood of developing a kind of digestive cancer. </a:t>
            </a:r>
            <a:endParaRPr/>
          </a:p>
          <a:p>
            <a:pPr indent="0" lvl="0" marL="0" rtl="0" algn="l">
              <a:lnSpc>
                <a:spcPct val="115000"/>
              </a:lnSpc>
              <a:spcBef>
                <a:spcPts val="0"/>
              </a:spcBef>
              <a:spcAft>
                <a:spcPts val="0"/>
              </a:spcAft>
              <a:buNone/>
            </a:pPr>
            <a:r>
              <a:t/>
            </a:r>
            <a:endParaRPr sz="1150">
              <a:solidFill>
                <a:srgbClr val="111111"/>
              </a:solidFill>
            </a:endParaRPr>
          </a:p>
          <a:p>
            <a:pPr indent="0" lvl="0" marL="0" rtl="0" algn="l">
              <a:spcBef>
                <a:spcPts val="0"/>
              </a:spcBef>
              <a:spcAft>
                <a:spcPts val="0"/>
              </a:spcAft>
              <a:buNone/>
            </a:pPr>
            <a:r>
              <a:t/>
            </a:r>
            <a:endParaRPr sz="1200"/>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9" name="Shape 149"/>
        <p:cNvGrpSpPr/>
        <p:nvPr/>
      </p:nvGrpSpPr>
      <p:grpSpPr>
        <a:xfrm>
          <a:off x="0" y="0"/>
          <a:ext cx="0" cy="0"/>
          <a:chOff x="0" y="0"/>
          <a:chExt cx="0" cy="0"/>
        </a:xfrm>
      </p:grpSpPr>
      <p:sp>
        <p:nvSpPr>
          <p:cNvPr id="150" name="Google Shape;150;g5efc3f4436_0_19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5efc3f4436_0_1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Now, this is not the only cause, but many female reproductive cancers are caused by HPV, a sexually transmitted disease. So, that would make sense as to why there are so many cases of it.</a:t>
            </a:r>
            <a:endParaRPr/>
          </a:p>
          <a:p>
            <a:pPr indent="0" lvl="0" marL="0" rtl="0" algn="l">
              <a:spcBef>
                <a:spcPts val="0"/>
              </a:spcBef>
              <a:spcAft>
                <a:spcPts val="0"/>
              </a:spcAft>
              <a:buNone/>
            </a:pPr>
            <a:r>
              <a:t/>
            </a:r>
            <a:endParaRPr sz="12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9.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0.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9.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9.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2749050" y="748800"/>
            <a:ext cx="3645900" cy="36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a:off x="2992950" y="992700"/>
            <a:ext cx="3158100" cy="3158100"/>
          </a:xfrm>
          <a:prstGeom prst="rect">
            <a:avLst/>
          </a:prstGeom>
          <a:noFill/>
          <a:ln cap="flat" cmpd="sng" w="28575">
            <a:solidFill>
              <a:schemeClr val="l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ph type="ctrTitle"/>
          </p:nvPr>
        </p:nvSpPr>
        <p:spPr>
          <a:xfrm>
            <a:off x="3096250" y="1627200"/>
            <a:ext cx="2951400" cy="15843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3200"/>
              <a:buFont typeface="Lato"/>
              <a:buNone/>
              <a:defRPr>
                <a:solidFill>
                  <a:schemeClr val="lt1"/>
                </a:solidFill>
                <a:latin typeface="Lato"/>
                <a:ea typeface="Lato"/>
                <a:cs typeface="Lato"/>
                <a:sym typeface="Lato"/>
              </a:defRPr>
            </a:lvl1pPr>
            <a:lvl2pPr lvl="1" algn="ctr">
              <a:spcBef>
                <a:spcPts val="0"/>
              </a:spcBef>
              <a:spcAft>
                <a:spcPts val="0"/>
              </a:spcAft>
              <a:buClr>
                <a:schemeClr val="lt1"/>
              </a:buClr>
              <a:buSzPts val="3200"/>
              <a:buFont typeface="Lato"/>
              <a:buNone/>
              <a:defRPr>
                <a:solidFill>
                  <a:schemeClr val="lt1"/>
                </a:solidFill>
                <a:latin typeface="Lato"/>
                <a:ea typeface="Lato"/>
                <a:cs typeface="Lato"/>
                <a:sym typeface="Lato"/>
              </a:defRPr>
            </a:lvl2pPr>
            <a:lvl3pPr lvl="2" algn="ctr">
              <a:spcBef>
                <a:spcPts val="0"/>
              </a:spcBef>
              <a:spcAft>
                <a:spcPts val="0"/>
              </a:spcAft>
              <a:buClr>
                <a:schemeClr val="lt1"/>
              </a:buClr>
              <a:buSzPts val="3200"/>
              <a:buFont typeface="Lato"/>
              <a:buNone/>
              <a:defRPr>
                <a:solidFill>
                  <a:schemeClr val="lt1"/>
                </a:solidFill>
                <a:latin typeface="Lato"/>
                <a:ea typeface="Lato"/>
                <a:cs typeface="Lato"/>
                <a:sym typeface="Lato"/>
              </a:defRPr>
            </a:lvl3pPr>
            <a:lvl4pPr lvl="3" algn="ctr">
              <a:spcBef>
                <a:spcPts val="0"/>
              </a:spcBef>
              <a:spcAft>
                <a:spcPts val="0"/>
              </a:spcAft>
              <a:buClr>
                <a:schemeClr val="lt1"/>
              </a:buClr>
              <a:buSzPts val="3200"/>
              <a:buFont typeface="Lato"/>
              <a:buNone/>
              <a:defRPr>
                <a:solidFill>
                  <a:schemeClr val="lt1"/>
                </a:solidFill>
                <a:latin typeface="Lato"/>
                <a:ea typeface="Lato"/>
                <a:cs typeface="Lato"/>
                <a:sym typeface="Lato"/>
              </a:defRPr>
            </a:lvl4pPr>
            <a:lvl5pPr lvl="4" algn="ctr">
              <a:spcBef>
                <a:spcPts val="0"/>
              </a:spcBef>
              <a:spcAft>
                <a:spcPts val="0"/>
              </a:spcAft>
              <a:buClr>
                <a:schemeClr val="lt1"/>
              </a:buClr>
              <a:buSzPts val="3200"/>
              <a:buFont typeface="Lato"/>
              <a:buNone/>
              <a:defRPr>
                <a:solidFill>
                  <a:schemeClr val="lt1"/>
                </a:solidFill>
                <a:latin typeface="Lato"/>
                <a:ea typeface="Lato"/>
                <a:cs typeface="Lato"/>
                <a:sym typeface="Lato"/>
              </a:defRPr>
            </a:lvl5pPr>
            <a:lvl6pPr lvl="5" algn="ctr">
              <a:spcBef>
                <a:spcPts val="0"/>
              </a:spcBef>
              <a:spcAft>
                <a:spcPts val="0"/>
              </a:spcAft>
              <a:buClr>
                <a:schemeClr val="lt1"/>
              </a:buClr>
              <a:buSzPts val="3200"/>
              <a:buFont typeface="Lato"/>
              <a:buNone/>
              <a:defRPr>
                <a:solidFill>
                  <a:schemeClr val="lt1"/>
                </a:solidFill>
                <a:latin typeface="Lato"/>
                <a:ea typeface="Lato"/>
                <a:cs typeface="Lato"/>
                <a:sym typeface="Lato"/>
              </a:defRPr>
            </a:lvl6pPr>
            <a:lvl7pPr lvl="6" algn="ctr">
              <a:spcBef>
                <a:spcPts val="0"/>
              </a:spcBef>
              <a:spcAft>
                <a:spcPts val="0"/>
              </a:spcAft>
              <a:buClr>
                <a:schemeClr val="lt1"/>
              </a:buClr>
              <a:buSzPts val="3200"/>
              <a:buFont typeface="Lato"/>
              <a:buNone/>
              <a:defRPr>
                <a:solidFill>
                  <a:schemeClr val="lt1"/>
                </a:solidFill>
                <a:latin typeface="Lato"/>
                <a:ea typeface="Lato"/>
                <a:cs typeface="Lato"/>
                <a:sym typeface="Lato"/>
              </a:defRPr>
            </a:lvl7pPr>
            <a:lvl8pPr lvl="7" algn="ctr">
              <a:spcBef>
                <a:spcPts val="0"/>
              </a:spcBef>
              <a:spcAft>
                <a:spcPts val="0"/>
              </a:spcAft>
              <a:buClr>
                <a:schemeClr val="lt1"/>
              </a:buClr>
              <a:buSzPts val="3200"/>
              <a:buFont typeface="Lato"/>
              <a:buNone/>
              <a:defRPr>
                <a:solidFill>
                  <a:schemeClr val="lt1"/>
                </a:solidFill>
                <a:latin typeface="Lato"/>
                <a:ea typeface="Lato"/>
                <a:cs typeface="Lato"/>
                <a:sym typeface="Lato"/>
              </a:defRPr>
            </a:lvl8pPr>
            <a:lvl9pPr lvl="8" algn="ctr">
              <a:spcBef>
                <a:spcPts val="0"/>
              </a:spcBef>
              <a:spcAft>
                <a:spcPts val="0"/>
              </a:spcAft>
              <a:buClr>
                <a:schemeClr val="lt1"/>
              </a:buClr>
              <a:buSzPts val="3200"/>
              <a:buFont typeface="Lato"/>
              <a:buNone/>
              <a:defRPr>
                <a:solidFill>
                  <a:schemeClr val="lt1"/>
                </a:solidFill>
                <a:latin typeface="Lato"/>
                <a:ea typeface="Lato"/>
                <a:cs typeface="Lato"/>
                <a:sym typeface="Lato"/>
              </a:defRPr>
            </a:lvl9pPr>
          </a:lstStyle>
          <a:p/>
        </p:txBody>
      </p:sp>
      <p:sp>
        <p:nvSpPr>
          <p:cNvPr id="13" name="Google Shape;13;p2"/>
          <p:cNvSpPr txBox="1"/>
          <p:nvPr>
            <p:ph idx="1" type="subTitle"/>
          </p:nvPr>
        </p:nvSpPr>
        <p:spPr>
          <a:xfrm>
            <a:off x="3096363" y="3266930"/>
            <a:ext cx="2951400" cy="701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1800"/>
              <a:buFont typeface="Playfair Display"/>
              <a:buNone/>
              <a:defRPr b="1">
                <a:solidFill>
                  <a:schemeClr val="lt1"/>
                </a:solidFill>
                <a:latin typeface="Playfair Display"/>
                <a:ea typeface="Playfair Display"/>
                <a:cs typeface="Playfair Display"/>
                <a:sym typeface="Playfair Display"/>
              </a:defRPr>
            </a:lvl1pPr>
            <a:lvl2pPr lvl="1"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2pPr>
            <a:lvl3pPr lvl="2"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3pPr>
            <a:lvl4pPr lvl="3"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4pPr>
            <a:lvl5pPr lvl="4"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5pPr>
            <a:lvl6pPr lvl="5"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6pPr>
            <a:lvl7pPr lvl="6"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7pPr>
            <a:lvl8pPr lvl="7"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8pPr>
            <a:lvl9pPr lvl="8"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9pPr>
          </a:lstStyle>
          <a:p/>
        </p:txBody>
      </p:sp>
      <p:sp>
        <p:nvSpPr>
          <p:cNvPr id="14" name="Google Shape;14;p2"/>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8" name="Shape 48"/>
        <p:cNvGrpSpPr/>
        <p:nvPr/>
      </p:nvGrpSpPr>
      <p:grpSpPr>
        <a:xfrm>
          <a:off x="0" y="0"/>
          <a:ext cx="0" cy="0"/>
          <a:chOff x="0" y="0"/>
          <a:chExt cx="0" cy="0"/>
        </a:xfrm>
      </p:grpSpPr>
      <p:sp>
        <p:nvSpPr>
          <p:cNvPr id="49" name="Google Shape;49;p11"/>
          <p:cNvSpPr/>
          <p:nvPr/>
        </p:nvSpPr>
        <p:spPr>
          <a:xfrm>
            <a:off x="0" y="5045700"/>
            <a:ext cx="9144000" cy="97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11"/>
          <p:cNvSpPr txBox="1"/>
          <p:nvPr>
            <p:ph hasCustomPrompt="1" type="title"/>
          </p:nvPr>
        </p:nvSpPr>
        <p:spPr>
          <a:xfrm>
            <a:off x="311700" y="1233100"/>
            <a:ext cx="8520600" cy="1610100"/>
          </a:xfrm>
          <a:prstGeom prst="rect">
            <a:avLst/>
          </a:prstGeom>
        </p:spPr>
        <p:txBody>
          <a:bodyPr anchorCtr="0" anchor="b" bIns="91425" lIns="91425" spcFirstLastPara="1" rIns="91425" wrap="square" tIns="91425">
            <a:noAutofit/>
          </a:bodyPr>
          <a:lstStyle>
            <a:lvl1pPr lvl="0" algn="ctr">
              <a:spcBef>
                <a:spcPts val="0"/>
              </a:spcBef>
              <a:spcAft>
                <a:spcPts val="0"/>
              </a:spcAft>
              <a:buSzPts val="10000"/>
              <a:buFont typeface="Lato"/>
              <a:buNone/>
              <a:defRPr sz="10000">
                <a:latin typeface="Lato"/>
                <a:ea typeface="Lato"/>
                <a:cs typeface="Lato"/>
                <a:sym typeface="Lato"/>
              </a:defRPr>
            </a:lvl1pPr>
            <a:lvl2pPr lvl="1" algn="ctr">
              <a:spcBef>
                <a:spcPts val="0"/>
              </a:spcBef>
              <a:spcAft>
                <a:spcPts val="0"/>
              </a:spcAft>
              <a:buSzPts val="10000"/>
              <a:buFont typeface="Lato"/>
              <a:buNone/>
              <a:defRPr sz="10000">
                <a:latin typeface="Lato"/>
                <a:ea typeface="Lato"/>
                <a:cs typeface="Lato"/>
                <a:sym typeface="Lato"/>
              </a:defRPr>
            </a:lvl2pPr>
            <a:lvl3pPr lvl="2" algn="ctr">
              <a:spcBef>
                <a:spcPts val="0"/>
              </a:spcBef>
              <a:spcAft>
                <a:spcPts val="0"/>
              </a:spcAft>
              <a:buSzPts val="10000"/>
              <a:buFont typeface="Lato"/>
              <a:buNone/>
              <a:defRPr sz="10000">
                <a:latin typeface="Lato"/>
                <a:ea typeface="Lato"/>
                <a:cs typeface="Lato"/>
                <a:sym typeface="Lato"/>
              </a:defRPr>
            </a:lvl3pPr>
            <a:lvl4pPr lvl="3" algn="ctr">
              <a:spcBef>
                <a:spcPts val="0"/>
              </a:spcBef>
              <a:spcAft>
                <a:spcPts val="0"/>
              </a:spcAft>
              <a:buSzPts val="10000"/>
              <a:buFont typeface="Lato"/>
              <a:buNone/>
              <a:defRPr sz="10000">
                <a:latin typeface="Lato"/>
                <a:ea typeface="Lato"/>
                <a:cs typeface="Lato"/>
                <a:sym typeface="Lato"/>
              </a:defRPr>
            </a:lvl4pPr>
            <a:lvl5pPr lvl="4" algn="ctr">
              <a:spcBef>
                <a:spcPts val="0"/>
              </a:spcBef>
              <a:spcAft>
                <a:spcPts val="0"/>
              </a:spcAft>
              <a:buSzPts val="10000"/>
              <a:buFont typeface="Lato"/>
              <a:buNone/>
              <a:defRPr sz="10000">
                <a:latin typeface="Lato"/>
                <a:ea typeface="Lato"/>
                <a:cs typeface="Lato"/>
                <a:sym typeface="Lato"/>
              </a:defRPr>
            </a:lvl5pPr>
            <a:lvl6pPr lvl="5" algn="ctr">
              <a:spcBef>
                <a:spcPts val="0"/>
              </a:spcBef>
              <a:spcAft>
                <a:spcPts val="0"/>
              </a:spcAft>
              <a:buSzPts val="10000"/>
              <a:buFont typeface="Lato"/>
              <a:buNone/>
              <a:defRPr sz="10000">
                <a:latin typeface="Lato"/>
                <a:ea typeface="Lato"/>
                <a:cs typeface="Lato"/>
                <a:sym typeface="Lato"/>
              </a:defRPr>
            </a:lvl6pPr>
            <a:lvl7pPr lvl="6" algn="ctr">
              <a:spcBef>
                <a:spcPts val="0"/>
              </a:spcBef>
              <a:spcAft>
                <a:spcPts val="0"/>
              </a:spcAft>
              <a:buSzPts val="10000"/>
              <a:buFont typeface="Lato"/>
              <a:buNone/>
              <a:defRPr sz="10000">
                <a:latin typeface="Lato"/>
                <a:ea typeface="Lato"/>
                <a:cs typeface="Lato"/>
                <a:sym typeface="Lato"/>
              </a:defRPr>
            </a:lvl7pPr>
            <a:lvl8pPr lvl="7" algn="ctr">
              <a:spcBef>
                <a:spcPts val="0"/>
              </a:spcBef>
              <a:spcAft>
                <a:spcPts val="0"/>
              </a:spcAft>
              <a:buSzPts val="10000"/>
              <a:buFont typeface="Lato"/>
              <a:buNone/>
              <a:defRPr sz="10000">
                <a:latin typeface="Lato"/>
                <a:ea typeface="Lato"/>
                <a:cs typeface="Lato"/>
                <a:sym typeface="Lato"/>
              </a:defRPr>
            </a:lvl8pPr>
            <a:lvl9pPr lvl="8" algn="ctr">
              <a:spcBef>
                <a:spcPts val="0"/>
              </a:spcBef>
              <a:spcAft>
                <a:spcPts val="0"/>
              </a:spcAft>
              <a:buSzPts val="10000"/>
              <a:buFont typeface="Lato"/>
              <a:buNone/>
              <a:defRPr sz="10000">
                <a:latin typeface="Lato"/>
                <a:ea typeface="Lato"/>
                <a:cs typeface="Lato"/>
                <a:sym typeface="Lato"/>
              </a:defRPr>
            </a:lvl9pPr>
          </a:lstStyle>
          <a:p>
            <a:r>
              <a:t>xx%</a:t>
            </a:r>
          </a:p>
        </p:txBody>
      </p:sp>
      <p:sp>
        <p:nvSpPr>
          <p:cNvPr id="51" name="Google Shape;51;p11"/>
          <p:cNvSpPr txBox="1"/>
          <p:nvPr>
            <p:ph idx="1" type="body"/>
          </p:nvPr>
        </p:nvSpPr>
        <p:spPr>
          <a:xfrm>
            <a:off x="311700" y="2919450"/>
            <a:ext cx="8520600" cy="10716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2" name="Google Shape;52;p11"/>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p:cSld name="TITLE_1">
    <p:spTree>
      <p:nvGrpSpPr>
        <p:cNvPr id="55" name="Shape 55"/>
        <p:cNvGrpSpPr/>
        <p:nvPr/>
      </p:nvGrpSpPr>
      <p:grpSpPr>
        <a:xfrm>
          <a:off x="0" y="0"/>
          <a:ext cx="0" cy="0"/>
          <a:chOff x="0" y="0"/>
          <a:chExt cx="0" cy="0"/>
        </a:xfrm>
      </p:grpSpPr>
      <p:pic>
        <p:nvPicPr>
          <p:cNvPr descr="paint_transparent1.png" id="56" name="Google Shape;56;p13"/>
          <p:cNvPicPr preferRelativeResize="0"/>
          <p:nvPr/>
        </p:nvPicPr>
        <p:blipFill rotWithShape="1">
          <a:blip r:embed="rId2">
            <a:alphaModFix/>
          </a:blip>
          <a:srcRect b="0" l="55211" r="0" t="0"/>
          <a:stretch/>
        </p:blipFill>
        <p:spPr>
          <a:xfrm>
            <a:off x="1" y="0"/>
            <a:ext cx="4095677" cy="5143500"/>
          </a:xfrm>
          <a:prstGeom prst="rect">
            <a:avLst/>
          </a:prstGeom>
          <a:noFill/>
          <a:ln>
            <a:noFill/>
          </a:ln>
        </p:spPr>
      </p:pic>
      <p:sp>
        <p:nvSpPr>
          <p:cNvPr id="57" name="Google Shape;57;p13"/>
          <p:cNvSpPr txBox="1"/>
          <p:nvPr>
            <p:ph type="ctrTitle"/>
          </p:nvPr>
        </p:nvSpPr>
        <p:spPr>
          <a:xfrm>
            <a:off x="3208125" y="3287225"/>
            <a:ext cx="5250300" cy="1159800"/>
          </a:xfrm>
          <a:prstGeom prst="rect">
            <a:avLst/>
          </a:prstGeom>
        </p:spPr>
        <p:txBody>
          <a:bodyPr anchorCtr="0" anchor="b" bIns="91425" lIns="91425" spcFirstLastPara="1" rIns="91425" wrap="square" tIns="91425">
            <a:noAutofit/>
          </a:bodyPr>
          <a:lstStyle>
            <a:lvl1pPr lvl="0" rtl="0" algn="r">
              <a:spcBef>
                <a:spcPts val="0"/>
              </a:spcBef>
              <a:spcAft>
                <a:spcPts val="0"/>
              </a:spcAft>
              <a:buClr>
                <a:srgbClr val="FFFFFF"/>
              </a:buClr>
              <a:buSzPts val="5000"/>
              <a:buFont typeface="Lato Light"/>
              <a:buNone/>
              <a:defRPr sz="5000">
                <a:solidFill>
                  <a:srgbClr val="FFFFFF"/>
                </a:solidFill>
                <a:latin typeface="Lato Light"/>
                <a:ea typeface="Lato Light"/>
                <a:cs typeface="Lato Light"/>
                <a:sym typeface="Lato Light"/>
              </a:defRPr>
            </a:lvl1pPr>
            <a:lvl2pPr lvl="1" rtl="0" algn="r">
              <a:spcBef>
                <a:spcPts val="0"/>
              </a:spcBef>
              <a:spcAft>
                <a:spcPts val="0"/>
              </a:spcAft>
              <a:buClr>
                <a:srgbClr val="FFFFFF"/>
              </a:buClr>
              <a:buSzPts val="5000"/>
              <a:buFont typeface="Lato Light"/>
              <a:buNone/>
              <a:defRPr sz="5000">
                <a:solidFill>
                  <a:srgbClr val="FFFFFF"/>
                </a:solidFill>
                <a:latin typeface="Lato Light"/>
                <a:ea typeface="Lato Light"/>
                <a:cs typeface="Lato Light"/>
                <a:sym typeface="Lato Light"/>
              </a:defRPr>
            </a:lvl2pPr>
            <a:lvl3pPr lvl="2" rtl="0" algn="r">
              <a:spcBef>
                <a:spcPts val="0"/>
              </a:spcBef>
              <a:spcAft>
                <a:spcPts val="0"/>
              </a:spcAft>
              <a:buClr>
                <a:srgbClr val="FFFFFF"/>
              </a:buClr>
              <a:buSzPts val="5000"/>
              <a:buFont typeface="Lato Light"/>
              <a:buNone/>
              <a:defRPr sz="5000">
                <a:solidFill>
                  <a:srgbClr val="FFFFFF"/>
                </a:solidFill>
                <a:latin typeface="Lato Light"/>
                <a:ea typeface="Lato Light"/>
                <a:cs typeface="Lato Light"/>
                <a:sym typeface="Lato Light"/>
              </a:defRPr>
            </a:lvl3pPr>
            <a:lvl4pPr lvl="3" rtl="0" algn="r">
              <a:spcBef>
                <a:spcPts val="0"/>
              </a:spcBef>
              <a:spcAft>
                <a:spcPts val="0"/>
              </a:spcAft>
              <a:buClr>
                <a:srgbClr val="FFFFFF"/>
              </a:buClr>
              <a:buSzPts val="5000"/>
              <a:buFont typeface="Lato Light"/>
              <a:buNone/>
              <a:defRPr sz="5000">
                <a:solidFill>
                  <a:srgbClr val="FFFFFF"/>
                </a:solidFill>
                <a:latin typeface="Lato Light"/>
                <a:ea typeface="Lato Light"/>
                <a:cs typeface="Lato Light"/>
                <a:sym typeface="Lato Light"/>
              </a:defRPr>
            </a:lvl4pPr>
            <a:lvl5pPr lvl="4" rtl="0" algn="r">
              <a:spcBef>
                <a:spcPts val="0"/>
              </a:spcBef>
              <a:spcAft>
                <a:spcPts val="0"/>
              </a:spcAft>
              <a:buClr>
                <a:srgbClr val="FFFFFF"/>
              </a:buClr>
              <a:buSzPts val="5000"/>
              <a:buFont typeface="Lato Light"/>
              <a:buNone/>
              <a:defRPr sz="5000">
                <a:solidFill>
                  <a:srgbClr val="FFFFFF"/>
                </a:solidFill>
                <a:latin typeface="Lato Light"/>
                <a:ea typeface="Lato Light"/>
                <a:cs typeface="Lato Light"/>
                <a:sym typeface="Lato Light"/>
              </a:defRPr>
            </a:lvl5pPr>
            <a:lvl6pPr lvl="5" rtl="0" algn="r">
              <a:spcBef>
                <a:spcPts val="0"/>
              </a:spcBef>
              <a:spcAft>
                <a:spcPts val="0"/>
              </a:spcAft>
              <a:buClr>
                <a:srgbClr val="FFFFFF"/>
              </a:buClr>
              <a:buSzPts val="5000"/>
              <a:buFont typeface="Lato Light"/>
              <a:buNone/>
              <a:defRPr sz="5000">
                <a:solidFill>
                  <a:srgbClr val="FFFFFF"/>
                </a:solidFill>
                <a:latin typeface="Lato Light"/>
                <a:ea typeface="Lato Light"/>
                <a:cs typeface="Lato Light"/>
                <a:sym typeface="Lato Light"/>
              </a:defRPr>
            </a:lvl6pPr>
            <a:lvl7pPr lvl="6" rtl="0" algn="r">
              <a:spcBef>
                <a:spcPts val="0"/>
              </a:spcBef>
              <a:spcAft>
                <a:spcPts val="0"/>
              </a:spcAft>
              <a:buClr>
                <a:srgbClr val="FFFFFF"/>
              </a:buClr>
              <a:buSzPts val="5000"/>
              <a:buFont typeface="Lato Light"/>
              <a:buNone/>
              <a:defRPr sz="5000">
                <a:solidFill>
                  <a:srgbClr val="FFFFFF"/>
                </a:solidFill>
                <a:latin typeface="Lato Light"/>
                <a:ea typeface="Lato Light"/>
                <a:cs typeface="Lato Light"/>
                <a:sym typeface="Lato Light"/>
              </a:defRPr>
            </a:lvl7pPr>
            <a:lvl8pPr lvl="7" rtl="0" algn="r">
              <a:spcBef>
                <a:spcPts val="0"/>
              </a:spcBef>
              <a:spcAft>
                <a:spcPts val="0"/>
              </a:spcAft>
              <a:buClr>
                <a:srgbClr val="FFFFFF"/>
              </a:buClr>
              <a:buSzPts val="5000"/>
              <a:buFont typeface="Lato Light"/>
              <a:buNone/>
              <a:defRPr sz="5000">
                <a:solidFill>
                  <a:srgbClr val="FFFFFF"/>
                </a:solidFill>
                <a:latin typeface="Lato Light"/>
                <a:ea typeface="Lato Light"/>
                <a:cs typeface="Lato Light"/>
                <a:sym typeface="Lato Light"/>
              </a:defRPr>
            </a:lvl8pPr>
            <a:lvl9pPr lvl="8" rtl="0" algn="r">
              <a:spcBef>
                <a:spcPts val="0"/>
              </a:spcBef>
              <a:spcAft>
                <a:spcPts val="0"/>
              </a:spcAft>
              <a:buClr>
                <a:srgbClr val="FFFFFF"/>
              </a:buClr>
              <a:buSzPts val="5000"/>
              <a:buFont typeface="Lato Light"/>
              <a:buNone/>
              <a:defRPr sz="5000">
                <a:solidFill>
                  <a:srgbClr val="FFFFFF"/>
                </a:solidFill>
                <a:latin typeface="Lato Light"/>
                <a:ea typeface="Lato Light"/>
                <a:cs typeface="Lato Light"/>
                <a:sym typeface="Lato Light"/>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ubtitle">
  <p:cSld name="TITLE_1_1">
    <p:spTree>
      <p:nvGrpSpPr>
        <p:cNvPr id="58" name="Shape 58"/>
        <p:cNvGrpSpPr/>
        <p:nvPr/>
      </p:nvGrpSpPr>
      <p:grpSpPr>
        <a:xfrm>
          <a:off x="0" y="0"/>
          <a:ext cx="0" cy="0"/>
          <a:chOff x="0" y="0"/>
          <a:chExt cx="0" cy="0"/>
        </a:xfrm>
      </p:grpSpPr>
      <p:pic>
        <p:nvPicPr>
          <p:cNvPr descr="paint_transparent4.png" id="59" name="Google Shape;59;p14"/>
          <p:cNvPicPr preferRelativeResize="0"/>
          <p:nvPr/>
        </p:nvPicPr>
        <p:blipFill rotWithShape="1">
          <a:blip r:embed="rId2">
            <a:alphaModFix/>
          </a:blip>
          <a:srcRect b="0" l="0" r="49954" t="0"/>
          <a:stretch/>
        </p:blipFill>
        <p:spPr>
          <a:xfrm>
            <a:off x="4567925" y="0"/>
            <a:ext cx="4576075" cy="5143524"/>
          </a:xfrm>
          <a:prstGeom prst="rect">
            <a:avLst/>
          </a:prstGeom>
          <a:noFill/>
          <a:ln>
            <a:noFill/>
          </a:ln>
        </p:spPr>
      </p:pic>
      <p:sp>
        <p:nvSpPr>
          <p:cNvPr id="60" name="Google Shape;60;p14"/>
          <p:cNvSpPr/>
          <p:nvPr/>
        </p:nvSpPr>
        <p:spPr>
          <a:xfrm>
            <a:off x="0" y="-150"/>
            <a:ext cx="53007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14"/>
          <p:cNvSpPr txBox="1"/>
          <p:nvPr>
            <p:ph type="ctrTitle"/>
          </p:nvPr>
        </p:nvSpPr>
        <p:spPr>
          <a:xfrm>
            <a:off x="685800" y="2878750"/>
            <a:ext cx="3914700" cy="1159800"/>
          </a:xfrm>
          <a:prstGeom prst="rect">
            <a:avLst/>
          </a:prstGeom>
        </p:spPr>
        <p:txBody>
          <a:bodyPr anchorCtr="0" anchor="t"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62" name="Google Shape;62;p14"/>
          <p:cNvSpPr txBox="1"/>
          <p:nvPr>
            <p:ph idx="1" type="subTitle"/>
          </p:nvPr>
        </p:nvSpPr>
        <p:spPr>
          <a:xfrm>
            <a:off x="685800" y="4135454"/>
            <a:ext cx="3914700" cy="7848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1400"/>
              <a:buNone/>
              <a:defRPr sz="1400">
                <a:solidFill>
                  <a:schemeClr val="dk2"/>
                </a:solidFill>
              </a:defRPr>
            </a:lvl1pPr>
            <a:lvl2pPr lvl="1" rtl="0">
              <a:spcBef>
                <a:spcPts val="1600"/>
              </a:spcBef>
              <a:spcAft>
                <a:spcPts val="0"/>
              </a:spcAft>
              <a:buClr>
                <a:schemeClr val="dk2"/>
              </a:buClr>
              <a:buSzPts val="1400"/>
              <a:buNone/>
              <a:defRPr sz="1400">
                <a:solidFill>
                  <a:schemeClr val="dk2"/>
                </a:solidFill>
              </a:defRPr>
            </a:lvl2pPr>
            <a:lvl3pPr lvl="2" rtl="0">
              <a:spcBef>
                <a:spcPts val="1600"/>
              </a:spcBef>
              <a:spcAft>
                <a:spcPts val="0"/>
              </a:spcAft>
              <a:buClr>
                <a:schemeClr val="dk2"/>
              </a:buClr>
              <a:buSzPts val="1400"/>
              <a:buNone/>
              <a:defRPr sz="1400">
                <a:solidFill>
                  <a:schemeClr val="dk2"/>
                </a:solidFill>
              </a:defRPr>
            </a:lvl3pPr>
            <a:lvl4pPr lvl="3" rtl="0">
              <a:spcBef>
                <a:spcPts val="1600"/>
              </a:spcBef>
              <a:spcAft>
                <a:spcPts val="0"/>
              </a:spcAft>
              <a:buClr>
                <a:schemeClr val="dk2"/>
              </a:buClr>
              <a:buSzPts val="1400"/>
              <a:buNone/>
              <a:defRPr sz="1400">
                <a:solidFill>
                  <a:schemeClr val="dk2"/>
                </a:solidFill>
              </a:defRPr>
            </a:lvl4pPr>
            <a:lvl5pPr lvl="4" rtl="0">
              <a:spcBef>
                <a:spcPts val="1600"/>
              </a:spcBef>
              <a:spcAft>
                <a:spcPts val="0"/>
              </a:spcAft>
              <a:buClr>
                <a:schemeClr val="dk2"/>
              </a:buClr>
              <a:buSzPts val="1400"/>
              <a:buNone/>
              <a:defRPr sz="1400">
                <a:solidFill>
                  <a:schemeClr val="dk2"/>
                </a:solidFill>
              </a:defRPr>
            </a:lvl5pPr>
            <a:lvl6pPr lvl="5" rtl="0">
              <a:spcBef>
                <a:spcPts val="1600"/>
              </a:spcBef>
              <a:spcAft>
                <a:spcPts val="0"/>
              </a:spcAft>
              <a:buClr>
                <a:schemeClr val="dk2"/>
              </a:buClr>
              <a:buSzPts val="1400"/>
              <a:buNone/>
              <a:defRPr sz="1400">
                <a:solidFill>
                  <a:schemeClr val="dk2"/>
                </a:solidFill>
              </a:defRPr>
            </a:lvl6pPr>
            <a:lvl7pPr lvl="6" rtl="0">
              <a:spcBef>
                <a:spcPts val="1600"/>
              </a:spcBef>
              <a:spcAft>
                <a:spcPts val="0"/>
              </a:spcAft>
              <a:buClr>
                <a:schemeClr val="dk2"/>
              </a:buClr>
              <a:buSzPts val="1400"/>
              <a:buNone/>
              <a:defRPr sz="1400">
                <a:solidFill>
                  <a:schemeClr val="dk2"/>
                </a:solidFill>
              </a:defRPr>
            </a:lvl7pPr>
            <a:lvl8pPr lvl="7" rtl="0">
              <a:spcBef>
                <a:spcPts val="1600"/>
              </a:spcBef>
              <a:spcAft>
                <a:spcPts val="0"/>
              </a:spcAft>
              <a:buClr>
                <a:schemeClr val="dk2"/>
              </a:buClr>
              <a:buSzPts val="1400"/>
              <a:buNone/>
              <a:defRPr sz="1400">
                <a:solidFill>
                  <a:schemeClr val="dk2"/>
                </a:solidFill>
              </a:defRPr>
            </a:lvl8pPr>
            <a:lvl9pPr lvl="8" rtl="0">
              <a:spcBef>
                <a:spcPts val="1600"/>
              </a:spcBef>
              <a:spcAft>
                <a:spcPts val="1600"/>
              </a:spcAft>
              <a:buClr>
                <a:schemeClr val="dk2"/>
              </a:buClr>
              <a:buSzPts val="1400"/>
              <a:buNone/>
              <a:defRPr sz="1400">
                <a:solidFill>
                  <a:schemeClr val="dk2"/>
                </a:solidFill>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3 columns">
  <p:cSld name="TITLE_AND_TWO_COLUMNS_1">
    <p:spTree>
      <p:nvGrpSpPr>
        <p:cNvPr id="63" name="Shape 63"/>
        <p:cNvGrpSpPr/>
        <p:nvPr/>
      </p:nvGrpSpPr>
      <p:grpSpPr>
        <a:xfrm>
          <a:off x="0" y="0"/>
          <a:ext cx="0" cy="0"/>
          <a:chOff x="0" y="0"/>
          <a:chExt cx="0" cy="0"/>
        </a:xfrm>
      </p:grpSpPr>
      <p:pic>
        <p:nvPicPr>
          <p:cNvPr descr="paint_transparent1.png" id="64" name="Google Shape;64;p15"/>
          <p:cNvPicPr preferRelativeResize="0"/>
          <p:nvPr/>
        </p:nvPicPr>
        <p:blipFill>
          <a:blip r:embed="rId2">
            <a:alphaModFix/>
          </a:blip>
          <a:stretch>
            <a:fillRect/>
          </a:stretch>
        </p:blipFill>
        <p:spPr>
          <a:xfrm>
            <a:off x="0" y="0"/>
            <a:ext cx="9144000" cy="5143500"/>
          </a:xfrm>
          <a:prstGeom prst="rect">
            <a:avLst/>
          </a:prstGeom>
          <a:noFill/>
          <a:ln>
            <a:noFill/>
          </a:ln>
        </p:spPr>
      </p:pic>
      <p:sp>
        <p:nvSpPr>
          <p:cNvPr id="65" name="Google Shape;65;p15"/>
          <p:cNvSpPr txBox="1"/>
          <p:nvPr>
            <p:ph type="title"/>
          </p:nvPr>
        </p:nvSpPr>
        <p:spPr>
          <a:xfrm>
            <a:off x="457200" y="1348975"/>
            <a:ext cx="5511300" cy="8574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66" name="Google Shape;66;p15"/>
          <p:cNvSpPr txBox="1"/>
          <p:nvPr>
            <p:ph idx="1" type="body"/>
          </p:nvPr>
        </p:nvSpPr>
        <p:spPr>
          <a:xfrm>
            <a:off x="489775" y="2312475"/>
            <a:ext cx="1831500" cy="26133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67" name="Google Shape;67;p15"/>
          <p:cNvSpPr txBox="1"/>
          <p:nvPr>
            <p:ph idx="2" type="body"/>
          </p:nvPr>
        </p:nvSpPr>
        <p:spPr>
          <a:xfrm>
            <a:off x="2415136" y="2312475"/>
            <a:ext cx="1831500" cy="26133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68" name="Google Shape;68;p15"/>
          <p:cNvSpPr txBox="1"/>
          <p:nvPr>
            <p:ph idx="3" type="body"/>
          </p:nvPr>
        </p:nvSpPr>
        <p:spPr>
          <a:xfrm>
            <a:off x="4340497" y="2312475"/>
            <a:ext cx="1831500" cy="26133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69" name="Google Shape;69;p15"/>
          <p:cNvSpPr txBox="1"/>
          <p:nvPr>
            <p:ph idx="12" type="sldNum"/>
          </p:nvPr>
        </p:nvSpPr>
        <p:spPr>
          <a:xfrm>
            <a:off x="8480584" y="46736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half">
  <p:cSld name="BLANK_1_1">
    <p:spTree>
      <p:nvGrpSpPr>
        <p:cNvPr id="70" name="Shape 70"/>
        <p:cNvGrpSpPr/>
        <p:nvPr/>
      </p:nvGrpSpPr>
      <p:grpSpPr>
        <a:xfrm>
          <a:off x="0" y="0"/>
          <a:ext cx="0" cy="0"/>
          <a:chOff x="0" y="0"/>
          <a:chExt cx="0" cy="0"/>
        </a:xfrm>
      </p:grpSpPr>
      <p:sp>
        <p:nvSpPr>
          <p:cNvPr id="71" name="Google Shape;71;p16"/>
          <p:cNvSpPr txBox="1"/>
          <p:nvPr>
            <p:ph idx="12" type="sldNum"/>
          </p:nvPr>
        </p:nvSpPr>
        <p:spPr>
          <a:xfrm>
            <a:off x="8480584" y="46736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descr="paint_transparent1.png" id="72" name="Google Shape;72;p16"/>
          <p:cNvPicPr preferRelativeResize="0"/>
          <p:nvPr/>
        </p:nvPicPr>
        <p:blipFill rotWithShape="1">
          <a:blip r:embed="rId2">
            <a:alphaModFix/>
          </a:blip>
          <a:srcRect b="0" l="27161" r="0" t="0"/>
          <a:stretch/>
        </p:blipFill>
        <p:spPr>
          <a:xfrm>
            <a:off x="0" y="0"/>
            <a:ext cx="6660552" cy="5143500"/>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rectangle">
  <p:cSld name="BLANK_1_2">
    <p:spTree>
      <p:nvGrpSpPr>
        <p:cNvPr id="73" name="Shape 73"/>
        <p:cNvGrpSpPr/>
        <p:nvPr/>
      </p:nvGrpSpPr>
      <p:grpSpPr>
        <a:xfrm>
          <a:off x="0" y="0"/>
          <a:ext cx="0" cy="0"/>
          <a:chOff x="0" y="0"/>
          <a:chExt cx="0" cy="0"/>
        </a:xfrm>
      </p:grpSpPr>
      <p:pic>
        <p:nvPicPr>
          <p:cNvPr descr="paint_transparent3.png" id="74" name="Google Shape;74;p17"/>
          <p:cNvPicPr preferRelativeResize="0"/>
          <p:nvPr/>
        </p:nvPicPr>
        <p:blipFill>
          <a:blip r:embed="rId2">
            <a:alphaModFix/>
          </a:blip>
          <a:stretch>
            <a:fillRect/>
          </a:stretch>
        </p:blipFill>
        <p:spPr>
          <a:xfrm>
            <a:off x="0" y="0"/>
            <a:ext cx="9144000" cy="5143503"/>
          </a:xfrm>
          <a:prstGeom prst="rect">
            <a:avLst/>
          </a:prstGeom>
          <a:noFill/>
          <a:ln>
            <a:noFill/>
          </a:ln>
        </p:spPr>
      </p:pic>
      <p:sp>
        <p:nvSpPr>
          <p:cNvPr id="75" name="Google Shape;75;p17"/>
          <p:cNvSpPr txBox="1"/>
          <p:nvPr>
            <p:ph idx="12" type="sldNum"/>
          </p:nvPr>
        </p:nvSpPr>
        <p:spPr>
          <a:xfrm>
            <a:off x="4297650" y="4447973"/>
            <a:ext cx="548700" cy="393600"/>
          </a:xfrm>
          <a:prstGeom prst="rect">
            <a:avLst/>
          </a:prstGeom>
        </p:spPr>
        <p:txBody>
          <a:bodyPr anchorCtr="0" anchor="ctr" bIns="91425" lIns="91425" spcFirstLastPara="1" rIns="91425" wrap="square" tIns="91425">
            <a:noAutofit/>
          </a:bodyPr>
          <a:lstStyle>
            <a:lvl1pPr lvl="0" rtl="0" algn="ctr">
              <a:buNone/>
              <a:defRPr>
                <a:solidFill>
                  <a:srgbClr val="999999"/>
                </a:solidFill>
              </a:defRPr>
            </a:lvl1pPr>
            <a:lvl2pPr lvl="1" rtl="0" algn="ctr">
              <a:buNone/>
              <a:defRPr>
                <a:solidFill>
                  <a:srgbClr val="999999"/>
                </a:solidFill>
              </a:defRPr>
            </a:lvl2pPr>
            <a:lvl3pPr lvl="2" rtl="0" algn="ctr">
              <a:buNone/>
              <a:defRPr>
                <a:solidFill>
                  <a:srgbClr val="999999"/>
                </a:solidFill>
              </a:defRPr>
            </a:lvl3pPr>
            <a:lvl4pPr lvl="3" rtl="0" algn="ctr">
              <a:buNone/>
              <a:defRPr>
                <a:solidFill>
                  <a:srgbClr val="999999"/>
                </a:solidFill>
              </a:defRPr>
            </a:lvl4pPr>
            <a:lvl5pPr lvl="4" rtl="0" algn="ctr">
              <a:buNone/>
              <a:defRPr>
                <a:solidFill>
                  <a:srgbClr val="999999"/>
                </a:solidFill>
              </a:defRPr>
            </a:lvl5pPr>
            <a:lvl6pPr lvl="5" rtl="0" algn="ctr">
              <a:buNone/>
              <a:defRPr>
                <a:solidFill>
                  <a:srgbClr val="999999"/>
                </a:solidFill>
              </a:defRPr>
            </a:lvl6pPr>
            <a:lvl7pPr lvl="6" rtl="0" algn="ctr">
              <a:buNone/>
              <a:defRPr>
                <a:solidFill>
                  <a:srgbClr val="999999"/>
                </a:solidFill>
              </a:defRPr>
            </a:lvl7pPr>
            <a:lvl8pPr lvl="7" rtl="0" algn="ctr">
              <a:buNone/>
              <a:defRPr>
                <a:solidFill>
                  <a:srgbClr val="999999"/>
                </a:solidFill>
              </a:defRPr>
            </a:lvl8pPr>
            <a:lvl9pPr lvl="8" rtl="0" algn="ctr">
              <a:buNone/>
              <a:defRPr>
                <a:solidFill>
                  <a:srgbClr val="999999"/>
                </a:solidFill>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5" name="Shape 15"/>
        <p:cNvGrpSpPr/>
        <p:nvPr/>
      </p:nvGrpSpPr>
      <p:grpSpPr>
        <a:xfrm>
          <a:off x="0" y="0"/>
          <a:ext cx="0" cy="0"/>
          <a:chOff x="0" y="0"/>
          <a:chExt cx="0" cy="0"/>
        </a:xfrm>
      </p:grpSpPr>
      <p:sp>
        <p:nvSpPr>
          <p:cNvPr id="16" name="Google Shape;16;p3"/>
          <p:cNvSpPr txBox="1"/>
          <p:nvPr>
            <p:ph type="title"/>
          </p:nvPr>
        </p:nvSpPr>
        <p:spPr>
          <a:xfrm>
            <a:off x="509550" y="1423875"/>
            <a:ext cx="8124900" cy="17982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1pPr>
            <a:lvl2pPr lvl="1"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2pPr>
            <a:lvl3pPr lvl="2"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3pPr>
            <a:lvl4pPr lvl="3"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4pPr>
            <a:lvl5pPr lvl="4"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5pPr>
            <a:lvl6pPr lvl="5"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6pPr>
            <a:lvl7pPr lvl="6"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7pPr>
            <a:lvl8pPr lvl="7"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8pPr>
            <a:lvl9pPr lvl="8"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9pPr>
          </a:lstStyle>
          <a:p/>
        </p:txBody>
      </p:sp>
      <p:sp>
        <p:nvSpPr>
          <p:cNvPr id="17" name="Google Shape;17;p3"/>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a:off x="0" y="5045700"/>
            <a:ext cx="9144000" cy="97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1" name="Google Shape;21;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2" name="Google Shape;22;p4"/>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3" name="Shape 23"/>
        <p:cNvGrpSpPr/>
        <p:nvPr/>
      </p:nvGrpSpPr>
      <p:grpSpPr>
        <a:xfrm>
          <a:off x="0" y="0"/>
          <a:ext cx="0" cy="0"/>
          <a:chOff x="0" y="0"/>
          <a:chExt cx="0" cy="0"/>
        </a:xfrm>
      </p:grpSpPr>
      <p:sp>
        <p:nvSpPr>
          <p:cNvPr id="24" name="Google Shape;24;p5"/>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5" name="Google Shape;25;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6" name="Google Shape;26;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7" name="Google Shape;27;p5"/>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8" name="Shape 28"/>
        <p:cNvGrpSpPr/>
        <p:nvPr/>
      </p:nvGrpSpPr>
      <p:grpSpPr>
        <a:xfrm>
          <a:off x="0" y="0"/>
          <a:ext cx="0" cy="0"/>
          <a:chOff x="0" y="0"/>
          <a:chExt cx="0" cy="0"/>
        </a:xfrm>
      </p:grpSpPr>
      <p:sp>
        <p:nvSpPr>
          <p:cNvPr id="29" name="Google Shape;29;p6"/>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30" name="Google Shape;30;p6"/>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1" name="Shape 31"/>
        <p:cNvGrpSpPr/>
        <p:nvPr/>
      </p:nvGrpSpPr>
      <p:grpSpPr>
        <a:xfrm>
          <a:off x="0" y="0"/>
          <a:ext cx="0" cy="0"/>
          <a:chOff x="0" y="0"/>
          <a:chExt cx="0" cy="0"/>
        </a:xfrm>
      </p:grpSpPr>
      <p:sp>
        <p:nvSpPr>
          <p:cNvPr id="32" name="Google Shape;32;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3" name="Google Shape;33;p7"/>
          <p:cNvSpPr txBox="1"/>
          <p:nvPr>
            <p:ph idx="1" type="body"/>
          </p:nvPr>
        </p:nvSpPr>
        <p:spPr>
          <a:xfrm>
            <a:off x="311700" y="1391378"/>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4" name="Google Shape;34;p7"/>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5" name="Shape 35"/>
        <p:cNvGrpSpPr/>
        <p:nvPr/>
      </p:nvGrpSpPr>
      <p:grpSpPr>
        <a:xfrm>
          <a:off x="0" y="0"/>
          <a:ext cx="0" cy="0"/>
          <a:chOff x="0" y="0"/>
          <a:chExt cx="0" cy="0"/>
        </a:xfrm>
      </p:grpSpPr>
      <p:sp>
        <p:nvSpPr>
          <p:cNvPr id="36" name="Google Shape;36;p8"/>
          <p:cNvSpPr txBox="1"/>
          <p:nvPr>
            <p:ph type="title"/>
          </p:nvPr>
        </p:nvSpPr>
        <p:spPr>
          <a:xfrm>
            <a:off x="490250" y="526350"/>
            <a:ext cx="5618700" cy="4090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4800"/>
              <a:buFont typeface="Lato"/>
              <a:buNone/>
              <a:defRPr b="0" sz="4800">
                <a:solidFill>
                  <a:schemeClr val="lt1"/>
                </a:solidFill>
                <a:latin typeface="Lato"/>
                <a:ea typeface="Lato"/>
                <a:cs typeface="Lato"/>
                <a:sym typeface="Lato"/>
              </a:defRPr>
            </a:lvl1pPr>
            <a:lvl2pPr lvl="1">
              <a:spcBef>
                <a:spcPts val="0"/>
              </a:spcBef>
              <a:spcAft>
                <a:spcPts val="0"/>
              </a:spcAft>
              <a:buClr>
                <a:schemeClr val="lt1"/>
              </a:buClr>
              <a:buSzPts val="4800"/>
              <a:buFont typeface="Lato"/>
              <a:buNone/>
              <a:defRPr b="0" sz="4800">
                <a:solidFill>
                  <a:schemeClr val="lt1"/>
                </a:solidFill>
                <a:latin typeface="Lato"/>
                <a:ea typeface="Lato"/>
                <a:cs typeface="Lato"/>
                <a:sym typeface="Lato"/>
              </a:defRPr>
            </a:lvl2pPr>
            <a:lvl3pPr lvl="2">
              <a:spcBef>
                <a:spcPts val="0"/>
              </a:spcBef>
              <a:spcAft>
                <a:spcPts val="0"/>
              </a:spcAft>
              <a:buClr>
                <a:schemeClr val="lt1"/>
              </a:buClr>
              <a:buSzPts val="4800"/>
              <a:buFont typeface="Lato"/>
              <a:buNone/>
              <a:defRPr b="0" sz="4800">
                <a:solidFill>
                  <a:schemeClr val="lt1"/>
                </a:solidFill>
                <a:latin typeface="Lato"/>
                <a:ea typeface="Lato"/>
                <a:cs typeface="Lato"/>
                <a:sym typeface="Lato"/>
              </a:defRPr>
            </a:lvl3pPr>
            <a:lvl4pPr lvl="3">
              <a:spcBef>
                <a:spcPts val="0"/>
              </a:spcBef>
              <a:spcAft>
                <a:spcPts val="0"/>
              </a:spcAft>
              <a:buClr>
                <a:schemeClr val="lt1"/>
              </a:buClr>
              <a:buSzPts val="4800"/>
              <a:buFont typeface="Lato"/>
              <a:buNone/>
              <a:defRPr b="0" sz="4800">
                <a:solidFill>
                  <a:schemeClr val="lt1"/>
                </a:solidFill>
                <a:latin typeface="Lato"/>
                <a:ea typeface="Lato"/>
                <a:cs typeface="Lato"/>
                <a:sym typeface="Lato"/>
              </a:defRPr>
            </a:lvl4pPr>
            <a:lvl5pPr lvl="4">
              <a:spcBef>
                <a:spcPts val="0"/>
              </a:spcBef>
              <a:spcAft>
                <a:spcPts val="0"/>
              </a:spcAft>
              <a:buClr>
                <a:schemeClr val="lt1"/>
              </a:buClr>
              <a:buSzPts val="4800"/>
              <a:buFont typeface="Lato"/>
              <a:buNone/>
              <a:defRPr b="0" sz="4800">
                <a:solidFill>
                  <a:schemeClr val="lt1"/>
                </a:solidFill>
                <a:latin typeface="Lato"/>
                <a:ea typeface="Lato"/>
                <a:cs typeface="Lato"/>
                <a:sym typeface="Lato"/>
              </a:defRPr>
            </a:lvl5pPr>
            <a:lvl6pPr lvl="5">
              <a:spcBef>
                <a:spcPts val="0"/>
              </a:spcBef>
              <a:spcAft>
                <a:spcPts val="0"/>
              </a:spcAft>
              <a:buClr>
                <a:schemeClr val="lt1"/>
              </a:buClr>
              <a:buSzPts val="4800"/>
              <a:buFont typeface="Lato"/>
              <a:buNone/>
              <a:defRPr b="0" sz="4800">
                <a:solidFill>
                  <a:schemeClr val="lt1"/>
                </a:solidFill>
                <a:latin typeface="Lato"/>
                <a:ea typeface="Lato"/>
                <a:cs typeface="Lato"/>
                <a:sym typeface="Lato"/>
              </a:defRPr>
            </a:lvl6pPr>
            <a:lvl7pPr lvl="6">
              <a:spcBef>
                <a:spcPts val="0"/>
              </a:spcBef>
              <a:spcAft>
                <a:spcPts val="0"/>
              </a:spcAft>
              <a:buClr>
                <a:schemeClr val="lt1"/>
              </a:buClr>
              <a:buSzPts val="4800"/>
              <a:buFont typeface="Lato"/>
              <a:buNone/>
              <a:defRPr b="0" sz="4800">
                <a:solidFill>
                  <a:schemeClr val="lt1"/>
                </a:solidFill>
                <a:latin typeface="Lato"/>
                <a:ea typeface="Lato"/>
                <a:cs typeface="Lato"/>
                <a:sym typeface="Lato"/>
              </a:defRPr>
            </a:lvl7pPr>
            <a:lvl8pPr lvl="7">
              <a:spcBef>
                <a:spcPts val="0"/>
              </a:spcBef>
              <a:spcAft>
                <a:spcPts val="0"/>
              </a:spcAft>
              <a:buClr>
                <a:schemeClr val="lt1"/>
              </a:buClr>
              <a:buSzPts val="4800"/>
              <a:buFont typeface="Lato"/>
              <a:buNone/>
              <a:defRPr b="0" sz="4800">
                <a:solidFill>
                  <a:schemeClr val="lt1"/>
                </a:solidFill>
                <a:latin typeface="Lato"/>
                <a:ea typeface="Lato"/>
                <a:cs typeface="Lato"/>
                <a:sym typeface="Lato"/>
              </a:defRPr>
            </a:lvl8pPr>
            <a:lvl9pPr lvl="8">
              <a:spcBef>
                <a:spcPts val="0"/>
              </a:spcBef>
              <a:spcAft>
                <a:spcPts val="0"/>
              </a:spcAft>
              <a:buClr>
                <a:schemeClr val="lt1"/>
              </a:buClr>
              <a:buSzPts val="4800"/>
              <a:buFont typeface="Lato"/>
              <a:buNone/>
              <a:defRPr b="0" sz="4800">
                <a:solidFill>
                  <a:schemeClr val="lt1"/>
                </a:solidFill>
                <a:latin typeface="Lato"/>
                <a:ea typeface="Lato"/>
                <a:cs typeface="Lato"/>
                <a:sym typeface="Lato"/>
              </a:defRPr>
            </a:lvl9pPr>
          </a:lstStyle>
          <a:p/>
        </p:txBody>
      </p:sp>
      <p:sp>
        <p:nvSpPr>
          <p:cNvPr id="37" name="Google Shape;37;p8"/>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8" name="Shape 38"/>
        <p:cNvGrpSpPr/>
        <p:nvPr/>
      </p:nvGrpSpPr>
      <p:grpSpPr>
        <a:xfrm>
          <a:off x="0" y="0"/>
          <a:ext cx="0" cy="0"/>
          <a:chOff x="0" y="0"/>
          <a:chExt cx="0" cy="0"/>
        </a:xfrm>
      </p:grpSpPr>
      <p:sp>
        <p:nvSpPr>
          <p:cNvPr id="39" name="Google Shape;39;p9"/>
          <p:cNvSpPr/>
          <p:nvPr/>
        </p:nvSpPr>
        <p:spPr>
          <a:xfrm>
            <a:off x="4572000" y="-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 name="Google Shape;40;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1" name="Google Shape;41;p9"/>
          <p:cNvSpPr txBox="1"/>
          <p:nvPr>
            <p:ph type="title"/>
          </p:nvPr>
        </p:nvSpPr>
        <p:spPr>
          <a:xfrm>
            <a:off x="265500" y="1107950"/>
            <a:ext cx="4045200" cy="16836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2" name="Google Shape;42;p9"/>
          <p:cNvSpPr txBox="1"/>
          <p:nvPr>
            <p:ph idx="1" type="subTitle"/>
          </p:nvPr>
        </p:nvSpPr>
        <p:spPr>
          <a:xfrm>
            <a:off x="265500" y="2845201"/>
            <a:ext cx="4045200" cy="1345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3" name="Google Shape;43;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44" name="Google Shape;44;p9"/>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5" name="Shape 45"/>
        <p:cNvGrpSpPr/>
        <p:nvPr/>
      </p:nvGrpSpPr>
      <p:grpSpPr>
        <a:xfrm>
          <a:off x="0" y="0"/>
          <a:ext cx="0" cy="0"/>
          <a:chOff x="0" y="0"/>
          <a:chExt cx="0" cy="0"/>
        </a:xfrm>
      </p:grpSpPr>
      <p:sp>
        <p:nvSpPr>
          <p:cNvPr id="46" name="Google Shape;46;p10"/>
          <p:cNvSpPr txBox="1"/>
          <p:nvPr>
            <p:ph idx="1" type="body"/>
          </p:nvPr>
        </p:nvSpPr>
        <p:spPr>
          <a:xfrm>
            <a:off x="319500" y="4230575"/>
            <a:ext cx="5998800" cy="598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7" name="Google Shape;47;p10"/>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1.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6" Type="http://schemas.openxmlformats.org/officeDocument/2006/relationships/slideLayout" Target="../slideLayouts/slideLayout5.xml"/><Relationship Id="rId18" Type="http://schemas.openxmlformats.org/officeDocument/2006/relationships/theme" Target="../theme/theme1.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coral">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391350"/>
            <a:ext cx="8520600" cy="6261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1pPr>
            <a:lvl2pPr lvl="1">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2pPr>
            <a:lvl3pPr lvl="2">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3pPr>
            <a:lvl4pPr lvl="3">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4pPr>
            <a:lvl5pPr lvl="4">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5pPr>
            <a:lvl6pPr lvl="5">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6pPr>
            <a:lvl7pPr lvl="6">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7pPr>
            <a:lvl8pPr lvl="7">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8pPr>
            <a:lvl9pPr lvl="8">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indent="-317500" lvl="1" marL="9144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1600"/>
              </a:spcBef>
              <a:spcAft>
                <a:spcPts val="1600"/>
              </a:spcAft>
              <a:buClr>
                <a:schemeClr val="dk2"/>
              </a:buClr>
              <a:buSzPts val="1400"/>
              <a:buFont typeface="Lato"/>
              <a:buChar char="■"/>
              <a:defRPr>
                <a:solidFill>
                  <a:schemeClr val="dk2"/>
                </a:solidFill>
                <a:latin typeface="Lato"/>
                <a:ea typeface="Lato"/>
                <a:cs typeface="Lato"/>
                <a:sym typeface="Lato"/>
              </a:defRPr>
            </a:lvl9pPr>
          </a:lstStyle>
          <a:p/>
        </p:txBody>
      </p:sp>
      <p:sp>
        <p:nvSpPr>
          <p:cNvPr id="8" name="Google Shape;8;p1"/>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latin typeface="Lato"/>
                <a:ea typeface="Lato"/>
                <a:cs typeface="Lato"/>
                <a:sym typeface="Lato"/>
              </a:defRPr>
            </a:lvl1pPr>
            <a:lvl2pPr lvl="1" algn="r">
              <a:buNone/>
              <a:defRPr sz="1000">
                <a:solidFill>
                  <a:schemeClr val="dk2"/>
                </a:solidFill>
                <a:latin typeface="Lato"/>
                <a:ea typeface="Lato"/>
                <a:cs typeface="Lato"/>
                <a:sym typeface="Lato"/>
              </a:defRPr>
            </a:lvl2pPr>
            <a:lvl3pPr lvl="2" algn="r">
              <a:buNone/>
              <a:defRPr sz="1000">
                <a:solidFill>
                  <a:schemeClr val="dk2"/>
                </a:solidFill>
                <a:latin typeface="Lato"/>
                <a:ea typeface="Lato"/>
                <a:cs typeface="Lato"/>
                <a:sym typeface="Lato"/>
              </a:defRPr>
            </a:lvl3pPr>
            <a:lvl4pPr lvl="3" algn="r">
              <a:buNone/>
              <a:defRPr sz="1000">
                <a:solidFill>
                  <a:schemeClr val="dk2"/>
                </a:solidFill>
                <a:latin typeface="Lato"/>
                <a:ea typeface="Lato"/>
                <a:cs typeface="Lato"/>
                <a:sym typeface="Lato"/>
              </a:defRPr>
            </a:lvl4pPr>
            <a:lvl5pPr lvl="4" algn="r">
              <a:buNone/>
              <a:defRPr sz="1000">
                <a:solidFill>
                  <a:schemeClr val="dk2"/>
                </a:solidFill>
                <a:latin typeface="Lato"/>
                <a:ea typeface="Lato"/>
                <a:cs typeface="Lato"/>
                <a:sym typeface="Lato"/>
              </a:defRPr>
            </a:lvl5pPr>
            <a:lvl6pPr lvl="5" algn="r">
              <a:buNone/>
              <a:defRPr sz="1000">
                <a:solidFill>
                  <a:schemeClr val="dk2"/>
                </a:solidFill>
                <a:latin typeface="Lato"/>
                <a:ea typeface="Lato"/>
                <a:cs typeface="Lato"/>
                <a:sym typeface="Lato"/>
              </a:defRPr>
            </a:lvl6pPr>
            <a:lvl7pPr lvl="6" algn="r">
              <a:buNone/>
              <a:defRPr sz="1000">
                <a:solidFill>
                  <a:schemeClr val="dk2"/>
                </a:solidFill>
                <a:latin typeface="Lato"/>
                <a:ea typeface="Lato"/>
                <a:cs typeface="Lato"/>
                <a:sym typeface="Lato"/>
              </a:defRPr>
            </a:lvl7pPr>
            <a:lvl8pPr lvl="7" algn="r">
              <a:buNone/>
              <a:defRPr sz="1000">
                <a:solidFill>
                  <a:schemeClr val="dk2"/>
                </a:solidFill>
                <a:latin typeface="Lato"/>
                <a:ea typeface="Lato"/>
                <a:cs typeface="Lato"/>
                <a:sym typeface="Lato"/>
              </a:defRPr>
            </a:lvl8pPr>
            <a:lvl9pPr lvl="8" algn="r">
              <a:buNone/>
              <a:defRPr sz="1000">
                <a:solidFill>
                  <a:schemeClr val="dk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12.jpg"/><Relationship Id="rId4" Type="http://schemas.openxmlformats.org/officeDocument/2006/relationships/hyperlink" Target="https://www.mayoclinic.org/diseases-conditions/bone-cancer/symptoms-causes/syc-20350217" TargetMode="External"/><Relationship Id="rId9" Type="http://schemas.openxmlformats.org/officeDocument/2006/relationships/image" Target="../media/image15.png"/><Relationship Id="rId5" Type="http://schemas.openxmlformats.org/officeDocument/2006/relationships/hyperlink" Target="https://www.cancer.org/cancer/soft-tissue-sarcoma/causes-risks-prevention/what-causes.html" TargetMode="External"/><Relationship Id="rId6" Type="http://schemas.openxmlformats.org/officeDocument/2006/relationships/hyperlink" Target="https://www.cancerresearchuk.org/about-cancer/eye-cancer/risks-causes" TargetMode="External"/><Relationship Id="rId7" Type="http://schemas.openxmlformats.org/officeDocument/2006/relationships/image" Target="../media/image16.png"/><Relationship Id="rId8" Type="http://schemas.openxmlformats.org/officeDocument/2006/relationships/image" Target="../media/image2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18.jpg"/><Relationship Id="rId4" Type="http://schemas.openxmlformats.org/officeDocument/2006/relationships/image" Target="../media/image21.jpg"/><Relationship Id="rId5" Type="http://schemas.openxmlformats.org/officeDocument/2006/relationships/image" Target="../media/image28.jpg"/><Relationship Id="rId6" Type="http://schemas.openxmlformats.org/officeDocument/2006/relationships/image" Target="../media/image20.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hyperlink" Target="http://www.breastcancer.org/symptoms/understand_bc/statistics" TargetMode="External"/><Relationship Id="rId4" Type="http://schemas.openxmlformats.org/officeDocument/2006/relationships/hyperlink" Target="http://www.cancer.northwestern.edu/types-of-cancer/gynecologic/index.html"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image" Target="../media/image2.jpg"/><Relationship Id="rId4" Type="http://schemas.openxmlformats.org/officeDocument/2006/relationships/image" Target="../media/image3.jpg"/><Relationship Id="rId5" Type="http://schemas.openxmlformats.org/officeDocument/2006/relationships/image" Target="../media/image26.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4.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5.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hyperlink" Target="https://www.nationalbreastcancer.org/causes-of-breast-cancer" TargetMode="External"/><Relationship Id="rId4" Type="http://schemas.openxmlformats.org/officeDocument/2006/relationships/hyperlink" Target="https://www.cancer.net/cancer-types/breast-cancer-metastatic/statistics" TargetMode="External"/><Relationship Id="rId5" Type="http://schemas.openxmlformats.org/officeDocument/2006/relationships/image" Target="../media/image10.png"/><Relationship Id="rId6" Type="http://schemas.openxmlformats.org/officeDocument/2006/relationships/image" Target="../media/image2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hyperlink" Target="https://www.mayoclinic.org/diseases-conditions/lung-cancer/symptoms-causes/syc-20374620" TargetMode="External"/><Relationship Id="rId4" Type="http://schemas.openxmlformats.org/officeDocument/2006/relationships/hyperlink" Target="https://lungcanceralliance.org/advocacy/our-legislative-priorities/women-and-lung-cancer-research-and-preventive-services-act/women-and-lung-cancer-facts/" TargetMode="External"/><Relationship Id="rId5" Type="http://schemas.openxmlformats.org/officeDocument/2006/relationships/image" Target="../media/image25.png"/><Relationship Id="rId6" Type="http://schemas.openxmlformats.org/officeDocument/2006/relationships/image" Target="../media/image14.png"/><Relationship Id="rId7" Type="http://schemas.openxmlformats.org/officeDocument/2006/relationships/image" Target="../media/image9.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hyperlink" Target="https://www.healthline.com/health/gastric-cancer" TargetMode="External"/><Relationship Id="rId4" Type="http://schemas.openxmlformats.org/officeDocument/2006/relationships/image" Target="../media/image32.png"/><Relationship Id="rId5" Type="http://schemas.openxmlformats.org/officeDocument/2006/relationships/image" Target="../media/image19.png"/><Relationship Id="rId6" Type="http://schemas.openxmlformats.org/officeDocument/2006/relationships/image" Target="../media/image24.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27.jpg"/><Relationship Id="rId4" Type="http://schemas.openxmlformats.org/officeDocument/2006/relationships/hyperlink" Target="https://www.mayoclinic.org/diseases-conditions/vaginal-cancer/symptoms-causes/syc-20352447" TargetMode="External"/><Relationship Id="rId5" Type="http://schemas.openxmlformats.org/officeDocument/2006/relationships/image" Target="../media/image17.png"/><Relationship Id="rId6" Type="http://schemas.openxmlformats.org/officeDocument/2006/relationships/image" Target="../media/image11.png"/><Relationship Id="rId7" Type="http://schemas.openxmlformats.org/officeDocument/2006/relationships/image" Target="../media/image13.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 name="Shape 79"/>
        <p:cNvGrpSpPr/>
        <p:nvPr/>
      </p:nvGrpSpPr>
      <p:grpSpPr>
        <a:xfrm>
          <a:off x="0" y="0"/>
          <a:ext cx="0" cy="0"/>
          <a:chOff x="0" y="0"/>
          <a:chExt cx="0" cy="0"/>
        </a:xfrm>
      </p:grpSpPr>
      <p:sp>
        <p:nvSpPr>
          <p:cNvPr id="80" name="Google Shape;80;p18"/>
          <p:cNvSpPr txBox="1"/>
          <p:nvPr>
            <p:ph type="ctrTitle"/>
          </p:nvPr>
        </p:nvSpPr>
        <p:spPr>
          <a:xfrm>
            <a:off x="3711300" y="958950"/>
            <a:ext cx="5270100" cy="2018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Women Affected by Cancer</a:t>
            </a:r>
            <a:endParaRPr/>
          </a:p>
        </p:txBody>
      </p:sp>
      <p:sp>
        <p:nvSpPr>
          <p:cNvPr id="81" name="Google Shape;81;p18"/>
          <p:cNvSpPr txBox="1"/>
          <p:nvPr/>
        </p:nvSpPr>
        <p:spPr>
          <a:xfrm>
            <a:off x="3656225" y="3284400"/>
            <a:ext cx="5487900" cy="83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FFFF"/>
                </a:solidFill>
                <a:latin typeface="Lato Light"/>
                <a:ea typeface="Lato Light"/>
                <a:cs typeface="Lato Light"/>
                <a:sym typeface="Lato Light"/>
              </a:rPr>
              <a:t>By : Karen Larios , Abigail Seaton, Jenna Jeletic, Esther Annor &amp; Iris Reyes</a:t>
            </a:r>
            <a:endParaRPr sz="2400">
              <a:solidFill>
                <a:srgbClr val="FFFFFF"/>
              </a:solidFill>
              <a:latin typeface="Lato Light"/>
              <a:ea typeface="Lato Light"/>
              <a:cs typeface="Lato Light"/>
              <a:sym typeface="Lato Light"/>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63" name="Shape 163"/>
        <p:cNvGrpSpPr/>
        <p:nvPr/>
      </p:nvGrpSpPr>
      <p:grpSpPr>
        <a:xfrm>
          <a:off x="0" y="0"/>
          <a:ext cx="0" cy="0"/>
          <a:chOff x="0" y="0"/>
          <a:chExt cx="0" cy="0"/>
        </a:xfrm>
      </p:grpSpPr>
      <p:sp>
        <p:nvSpPr>
          <p:cNvPr id="164" name="Google Shape;164;p27"/>
          <p:cNvSpPr txBox="1"/>
          <p:nvPr>
            <p:ph type="title"/>
          </p:nvPr>
        </p:nvSpPr>
        <p:spPr>
          <a:xfrm>
            <a:off x="336250" y="185525"/>
            <a:ext cx="5511300" cy="85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Other Cancers</a:t>
            </a:r>
            <a:endParaRPr/>
          </a:p>
        </p:txBody>
      </p:sp>
      <p:sp>
        <p:nvSpPr>
          <p:cNvPr id="165" name="Google Shape;165;p27"/>
          <p:cNvSpPr txBox="1"/>
          <p:nvPr>
            <p:ph idx="1" type="body"/>
          </p:nvPr>
        </p:nvSpPr>
        <p:spPr>
          <a:xfrm>
            <a:off x="336250" y="1042925"/>
            <a:ext cx="5055000" cy="3796200"/>
          </a:xfrm>
          <a:prstGeom prst="rect">
            <a:avLst/>
          </a:prstGeom>
        </p:spPr>
        <p:txBody>
          <a:bodyPr anchorCtr="0" anchor="t" bIns="91425" lIns="91425" spcFirstLastPara="1" rIns="91425" wrap="square" tIns="91425">
            <a:noAutofit/>
          </a:bodyPr>
          <a:lstStyle/>
          <a:p>
            <a:pPr indent="-342900" lvl="0" marL="457200" rtl="0" algn="l">
              <a:spcBef>
                <a:spcPts val="600"/>
              </a:spcBef>
              <a:spcAft>
                <a:spcPts val="0"/>
              </a:spcAft>
              <a:buClr>
                <a:schemeClr val="lt1"/>
              </a:buClr>
              <a:buSzPts val="1800"/>
              <a:buFont typeface="Times New Roman"/>
              <a:buChar char="●"/>
            </a:pPr>
            <a:r>
              <a:rPr lang="en" sz="1800">
                <a:solidFill>
                  <a:schemeClr val="lt1"/>
                </a:solidFill>
                <a:latin typeface="Times New Roman"/>
                <a:ea typeface="Times New Roman"/>
                <a:cs typeface="Times New Roman"/>
                <a:sym typeface="Times New Roman"/>
              </a:rPr>
              <a:t>There are over 300 different cancers found in women with 198 of them being rare.</a:t>
            </a:r>
            <a:endParaRPr sz="1800">
              <a:solidFill>
                <a:schemeClr val="lt1"/>
              </a:solidFill>
              <a:latin typeface="Times New Roman"/>
              <a:ea typeface="Times New Roman"/>
              <a:cs typeface="Times New Roman"/>
              <a:sym typeface="Times New Roman"/>
            </a:endParaRPr>
          </a:p>
          <a:p>
            <a:pPr indent="-342900" lvl="0" marL="457200" rtl="0" algn="l">
              <a:spcBef>
                <a:spcPts val="0"/>
              </a:spcBef>
              <a:spcAft>
                <a:spcPts val="0"/>
              </a:spcAft>
              <a:buClr>
                <a:schemeClr val="lt1"/>
              </a:buClr>
              <a:buSzPts val="1800"/>
              <a:buFont typeface="Times New Roman"/>
              <a:buChar char="●"/>
            </a:pPr>
            <a:r>
              <a:rPr lang="en" sz="1800">
                <a:solidFill>
                  <a:schemeClr val="lt1"/>
                </a:solidFill>
                <a:latin typeface="Times New Roman"/>
                <a:ea typeface="Times New Roman"/>
                <a:cs typeface="Times New Roman"/>
                <a:sym typeface="Times New Roman"/>
              </a:rPr>
              <a:t>139.6 out of every 100,000 women have cancer.</a:t>
            </a:r>
            <a:endParaRPr sz="1800">
              <a:solidFill>
                <a:schemeClr val="lt1"/>
              </a:solidFill>
              <a:latin typeface="Times New Roman"/>
              <a:ea typeface="Times New Roman"/>
              <a:cs typeface="Times New Roman"/>
              <a:sym typeface="Times New Roman"/>
            </a:endParaRPr>
          </a:p>
          <a:p>
            <a:pPr indent="-342900" lvl="0" marL="457200" rtl="0" algn="l">
              <a:spcBef>
                <a:spcPts val="0"/>
              </a:spcBef>
              <a:spcAft>
                <a:spcPts val="0"/>
              </a:spcAft>
              <a:buClr>
                <a:schemeClr val="lt1"/>
              </a:buClr>
              <a:buSzPts val="1800"/>
              <a:buFont typeface="Times New Roman"/>
              <a:buChar char="●"/>
            </a:pPr>
            <a:r>
              <a:rPr lang="en" sz="1800">
                <a:solidFill>
                  <a:schemeClr val="lt1"/>
                </a:solidFill>
                <a:latin typeface="Times New Roman"/>
                <a:ea typeface="Times New Roman"/>
                <a:cs typeface="Times New Roman"/>
                <a:sym typeface="Times New Roman"/>
              </a:rPr>
              <a:t>All cancers found in teens and children are considered rare cancers.</a:t>
            </a:r>
            <a:endParaRPr sz="1800">
              <a:solidFill>
                <a:schemeClr val="lt1"/>
              </a:solidFill>
              <a:latin typeface="Times New Roman"/>
              <a:ea typeface="Times New Roman"/>
              <a:cs typeface="Times New Roman"/>
              <a:sym typeface="Times New Roman"/>
            </a:endParaRPr>
          </a:p>
        </p:txBody>
      </p:sp>
      <p:sp>
        <p:nvSpPr>
          <p:cNvPr id="166" name="Google Shape;166;p27"/>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67" name="Google Shape;167;p27"/>
          <p:cNvSpPr txBox="1"/>
          <p:nvPr/>
        </p:nvSpPr>
        <p:spPr>
          <a:xfrm>
            <a:off x="929550" y="3259625"/>
            <a:ext cx="7138800" cy="83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sp>
        <p:nvSpPr>
          <p:cNvPr id="168" name="Google Shape;168;p27"/>
          <p:cNvSpPr txBox="1"/>
          <p:nvPr/>
        </p:nvSpPr>
        <p:spPr>
          <a:xfrm>
            <a:off x="107650" y="4092425"/>
            <a:ext cx="61473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2"/>
                </a:solidFill>
                <a:latin typeface="Lato"/>
                <a:ea typeface="Lato"/>
                <a:cs typeface="Lato"/>
                <a:sym typeface="Lato"/>
              </a:rPr>
              <a:t>Information Source: </a:t>
            </a:r>
            <a:endParaRPr sz="1200">
              <a:solidFill>
                <a:schemeClr val="dk2"/>
              </a:solidFill>
            </a:endParaRPr>
          </a:p>
          <a:p>
            <a:pPr indent="0" lvl="0" marL="0" rtl="0" algn="l">
              <a:lnSpc>
                <a:spcPct val="115000"/>
              </a:lnSpc>
              <a:spcBef>
                <a:spcPts val="0"/>
              </a:spcBef>
              <a:spcAft>
                <a:spcPts val="0"/>
              </a:spcAft>
              <a:buNone/>
            </a:pPr>
            <a:r>
              <a:rPr lang="en" sz="1000" u="sng">
                <a:solidFill>
                  <a:schemeClr val="dk2"/>
                </a:solidFill>
                <a:hlinkClick r:id="rId4"/>
              </a:rPr>
              <a:t>https://www.mayoclinic.org/diseases-conditions/bone-cancer/symptoms-causes/syc-20350217</a:t>
            </a:r>
            <a:endParaRPr sz="1000" u="sng">
              <a:solidFill>
                <a:schemeClr val="dk2"/>
              </a:solidFill>
            </a:endParaRPr>
          </a:p>
          <a:p>
            <a:pPr indent="0" lvl="0" marL="0" rtl="0" algn="l">
              <a:lnSpc>
                <a:spcPct val="115000"/>
              </a:lnSpc>
              <a:spcBef>
                <a:spcPts val="0"/>
              </a:spcBef>
              <a:spcAft>
                <a:spcPts val="0"/>
              </a:spcAft>
              <a:buNone/>
            </a:pPr>
            <a:r>
              <a:rPr lang="en" sz="1000" u="sng">
                <a:solidFill>
                  <a:schemeClr val="dk2"/>
                </a:solidFill>
                <a:hlinkClick r:id="rId5"/>
              </a:rPr>
              <a:t>https://www.cancer.org/cancer/soft-tissue-sarcoma/causes-risks-prevention/what-causes.html</a:t>
            </a:r>
            <a:endParaRPr sz="1000" u="sng">
              <a:solidFill>
                <a:schemeClr val="dk2"/>
              </a:solidFill>
            </a:endParaRPr>
          </a:p>
          <a:p>
            <a:pPr indent="0" lvl="0" marL="0" rtl="0" algn="l">
              <a:lnSpc>
                <a:spcPct val="115000"/>
              </a:lnSpc>
              <a:spcBef>
                <a:spcPts val="0"/>
              </a:spcBef>
              <a:spcAft>
                <a:spcPts val="0"/>
              </a:spcAft>
              <a:buNone/>
            </a:pPr>
            <a:r>
              <a:rPr lang="en" sz="1000" u="sng">
                <a:solidFill>
                  <a:schemeClr val="dk2"/>
                </a:solidFill>
                <a:hlinkClick r:id="rId6"/>
              </a:rPr>
              <a:t>https://www.cancerresearchuk.org/about-cancer/eye-cancer/risks-causes</a:t>
            </a:r>
            <a:endParaRPr sz="1000" u="sng">
              <a:solidFill>
                <a:schemeClr val="dk2"/>
              </a:solidFill>
            </a:endParaRPr>
          </a:p>
          <a:p>
            <a:pPr indent="0" lvl="0" marL="0" rtl="0" algn="l">
              <a:lnSpc>
                <a:spcPct val="115000"/>
              </a:lnSpc>
              <a:spcBef>
                <a:spcPts val="0"/>
              </a:spcBef>
              <a:spcAft>
                <a:spcPts val="0"/>
              </a:spcAft>
              <a:buNone/>
            </a:pPr>
            <a:r>
              <a:rPr lang="en" sz="1000" u="sng">
                <a:solidFill>
                  <a:schemeClr val="dk2"/>
                </a:solidFill>
              </a:rPr>
              <a:t>https://www.cancer.gov/about-cancer/understanding/statistics</a:t>
            </a:r>
            <a:endParaRPr sz="1000" u="sng">
              <a:solidFill>
                <a:schemeClr val="dk2"/>
              </a:solidFill>
            </a:endParaRPr>
          </a:p>
          <a:p>
            <a:pPr indent="0" lvl="0" marL="0" rtl="0" algn="l">
              <a:spcBef>
                <a:spcPts val="0"/>
              </a:spcBef>
              <a:spcAft>
                <a:spcPts val="0"/>
              </a:spcAft>
              <a:buNone/>
            </a:pPr>
            <a:r>
              <a:t/>
            </a:r>
            <a:endParaRPr sz="1100">
              <a:solidFill>
                <a:schemeClr val="dk2"/>
              </a:solidFill>
            </a:endParaRPr>
          </a:p>
        </p:txBody>
      </p:sp>
      <p:pic>
        <p:nvPicPr>
          <p:cNvPr id="169" name="Google Shape;169;p27"/>
          <p:cNvPicPr preferRelativeResize="0"/>
          <p:nvPr/>
        </p:nvPicPr>
        <p:blipFill>
          <a:blip r:embed="rId7">
            <a:alphaModFix/>
          </a:blip>
          <a:stretch>
            <a:fillRect/>
          </a:stretch>
        </p:blipFill>
        <p:spPr>
          <a:xfrm>
            <a:off x="6308827" y="2589150"/>
            <a:ext cx="1923075" cy="2361080"/>
          </a:xfrm>
          <a:prstGeom prst="rect">
            <a:avLst/>
          </a:prstGeom>
          <a:noFill/>
          <a:ln>
            <a:noFill/>
          </a:ln>
        </p:spPr>
      </p:pic>
      <p:pic>
        <p:nvPicPr>
          <p:cNvPr id="170" name="Google Shape;170;p27"/>
          <p:cNvPicPr preferRelativeResize="0"/>
          <p:nvPr/>
        </p:nvPicPr>
        <p:blipFill>
          <a:blip r:embed="rId8">
            <a:alphaModFix/>
          </a:blip>
          <a:stretch>
            <a:fillRect/>
          </a:stretch>
        </p:blipFill>
        <p:spPr>
          <a:xfrm>
            <a:off x="5847550" y="372850"/>
            <a:ext cx="2384349" cy="1986950"/>
          </a:xfrm>
          <a:prstGeom prst="rect">
            <a:avLst/>
          </a:prstGeom>
          <a:noFill/>
          <a:ln>
            <a:noFill/>
          </a:ln>
        </p:spPr>
      </p:pic>
      <p:pic>
        <p:nvPicPr>
          <p:cNvPr descr="Image result for all cancer ribbon" id="171" name="Google Shape;171;p27"/>
          <p:cNvPicPr preferRelativeResize="0"/>
          <p:nvPr/>
        </p:nvPicPr>
        <p:blipFill>
          <a:blip r:embed="rId9">
            <a:alphaModFix/>
          </a:blip>
          <a:stretch>
            <a:fillRect/>
          </a:stretch>
        </p:blipFill>
        <p:spPr>
          <a:xfrm>
            <a:off x="5088525" y="2709250"/>
            <a:ext cx="1000125" cy="159489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5" name="Shape 175"/>
        <p:cNvGrpSpPr/>
        <p:nvPr/>
      </p:nvGrpSpPr>
      <p:grpSpPr>
        <a:xfrm>
          <a:off x="0" y="0"/>
          <a:ext cx="0" cy="0"/>
          <a:chOff x="0" y="0"/>
          <a:chExt cx="0" cy="0"/>
        </a:xfrm>
      </p:grpSpPr>
      <p:sp>
        <p:nvSpPr>
          <p:cNvPr id="176" name="Google Shape;176;p28"/>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descr="Image result for insulin pen" id="177" name="Google Shape;177;p28"/>
          <p:cNvPicPr preferRelativeResize="0"/>
          <p:nvPr/>
        </p:nvPicPr>
        <p:blipFill>
          <a:blip r:embed="rId3">
            <a:alphaModFix/>
          </a:blip>
          <a:stretch>
            <a:fillRect/>
          </a:stretch>
        </p:blipFill>
        <p:spPr>
          <a:xfrm>
            <a:off x="4184550" y="246247"/>
            <a:ext cx="3802750" cy="2219328"/>
          </a:xfrm>
          <a:prstGeom prst="rect">
            <a:avLst/>
          </a:prstGeom>
          <a:noFill/>
          <a:ln>
            <a:noFill/>
          </a:ln>
        </p:spPr>
      </p:pic>
      <p:pic>
        <p:nvPicPr>
          <p:cNvPr descr="Image result for cancer cells" id="178" name="Google Shape;178;p28"/>
          <p:cNvPicPr preferRelativeResize="0"/>
          <p:nvPr/>
        </p:nvPicPr>
        <p:blipFill>
          <a:blip r:embed="rId4">
            <a:alphaModFix/>
          </a:blip>
          <a:stretch>
            <a:fillRect/>
          </a:stretch>
        </p:blipFill>
        <p:spPr>
          <a:xfrm>
            <a:off x="74725" y="243375"/>
            <a:ext cx="3590575" cy="2393700"/>
          </a:xfrm>
          <a:prstGeom prst="rect">
            <a:avLst/>
          </a:prstGeom>
          <a:noFill/>
          <a:ln>
            <a:noFill/>
          </a:ln>
        </p:spPr>
      </p:pic>
      <p:pic>
        <p:nvPicPr>
          <p:cNvPr descr="Image result for genetic research" id="179" name="Google Shape;179;p28"/>
          <p:cNvPicPr preferRelativeResize="0"/>
          <p:nvPr/>
        </p:nvPicPr>
        <p:blipFill>
          <a:blip r:embed="rId5">
            <a:alphaModFix/>
          </a:blip>
          <a:stretch>
            <a:fillRect/>
          </a:stretch>
        </p:blipFill>
        <p:spPr>
          <a:xfrm>
            <a:off x="1191300" y="2363725"/>
            <a:ext cx="3802750" cy="2535150"/>
          </a:xfrm>
          <a:prstGeom prst="rect">
            <a:avLst/>
          </a:prstGeom>
          <a:noFill/>
          <a:ln>
            <a:noFill/>
          </a:ln>
        </p:spPr>
      </p:pic>
      <p:pic>
        <p:nvPicPr>
          <p:cNvPr descr="Image result for self examination" id="180" name="Google Shape;180;p28"/>
          <p:cNvPicPr preferRelativeResize="0"/>
          <p:nvPr/>
        </p:nvPicPr>
        <p:blipFill>
          <a:blip r:embed="rId6">
            <a:alphaModFix/>
          </a:blip>
          <a:stretch>
            <a:fillRect/>
          </a:stretch>
        </p:blipFill>
        <p:spPr>
          <a:xfrm>
            <a:off x="5728800" y="2245453"/>
            <a:ext cx="3636807" cy="25351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4" name="Shape 184"/>
        <p:cNvGrpSpPr/>
        <p:nvPr/>
      </p:nvGrpSpPr>
      <p:grpSpPr>
        <a:xfrm>
          <a:off x="0" y="0"/>
          <a:ext cx="0" cy="0"/>
          <a:chOff x="0" y="0"/>
          <a:chExt cx="0" cy="0"/>
        </a:xfrm>
      </p:grpSpPr>
      <p:sp>
        <p:nvSpPr>
          <p:cNvPr id="185" name="Google Shape;185;p29"/>
          <p:cNvSpPr txBox="1"/>
          <p:nvPr>
            <p:ph type="title"/>
          </p:nvPr>
        </p:nvSpPr>
        <p:spPr>
          <a:xfrm>
            <a:off x="-771800" y="1959800"/>
            <a:ext cx="8520600" cy="626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800">
                <a:solidFill>
                  <a:srgbClr val="FFFFFF"/>
                </a:solidFill>
              </a:rPr>
              <a:t>Questions?</a:t>
            </a:r>
            <a:endParaRPr sz="4800">
              <a:solidFill>
                <a:srgbClr val="FFFFFF"/>
              </a:solidFill>
            </a:endParaRPr>
          </a:p>
        </p:txBody>
      </p:sp>
      <p:sp>
        <p:nvSpPr>
          <p:cNvPr id="186" name="Google Shape;186;p29"/>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0" name="Shape 190"/>
        <p:cNvGrpSpPr/>
        <p:nvPr/>
      </p:nvGrpSpPr>
      <p:grpSpPr>
        <a:xfrm>
          <a:off x="0" y="0"/>
          <a:ext cx="0" cy="0"/>
          <a:chOff x="0" y="0"/>
          <a:chExt cx="0" cy="0"/>
        </a:xfrm>
      </p:grpSpPr>
      <p:sp>
        <p:nvSpPr>
          <p:cNvPr id="191" name="Google Shape;191;p30"/>
          <p:cNvSpPr txBox="1"/>
          <p:nvPr>
            <p:ph idx="1" type="body"/>
          </p:nvPr>
        </p:nvSpPr>
        <p:spPr>
          <a:xfrm>
            <a:off x="0" y="661800"/>
            <a:ext cx="9144000" cy="463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900">
                <a:solidFill>
                  <a:schemeClr val="lt1"/>
                </a:solidFill>
                <a:latin typeface="Times New Roman"/>
                <a:ea typeface="Times New Roman"/>
                <a:cs typeface="Times New Roman"/>
                <a:sym typeface="Times New Roman"/>
              </a:rPr>
              <a:t>Data source: American Cancer Society</a:t>
            </a:r>
            <a:endParaRPr sz="900">
              <a:solidFill>
                <a:schemeClr val="lt1"/>
              </a:solidFill>
              <a:latin typeface="Times New Roman"/>
              <a:ea typeface="Times New Roman"/>
              <a:cs typeface="Times New Roman"/>
              <a:sym typeface="Times New Roman"/>
            </a:endParaRPr>
          </a:p>
          <a:p>
            <a:pPr indent="0" lvl="0" marL="0" rtl="0" algn="l">
              <a:spcBef>
                <a:spcPts val="1600"/>
              </a:spcBef>
              <a:spcAft>
                <a:spcPts val="0"/>
              </a:spcAft>
              <a:buClr>
                <a:schemeClr val="dk1"/>
              </a:buClr>
              <a:buSzPts val="1100"/>
              <a:buFont typeface="Arial"/>
              <a:buNone/>
            </a:pPr>
            <a:r>
              <a:rPr lang="en" sz="900">
                <a:solidFill>
                  <a:schemeClr val="lt1"/>
                </a:solidFill>
                <a:latin typeface="Times New Roman"/>
                <a:ea typeface="Times New Roman"/>
                <a:cs typeface="Times New Roman"/>
                <a:sym typeface="Times New Roman"/>
              </a:rPr>
              <a:t>Torre, Lindsey A., et al. “Global Cancer in Women: Burden and Trends.” </a:t>
            </a:r>
            <a:r>
              <a:rPr i="1" lang="en" sz="900">
                <a:solidFill>
                  <a:schemeClr val="lt1"/>
                </a:solidFill>
                <a:latin typeface="Times New Roman"/>
                <a:ea typeface="Times New Roman"/>
                <a:cs typeface="Times New Roman"/>
                <a:sym typeface="Times New Roman"/>
              </a:rPr>
              <a:t>Cancer Epidemiology, Biomarkers &amp; Prevention</a:t>
            </a:r>
            <a:r>
              <a:rPr lang="en" sz="900">
                <a:solidFill>
                  <a:schemeClr val="lt1"/>
                </a:solidFill>
                <a:latin typeface="Times New Roman"/>
                <a:ea typeface="Times New Roman"/>
                <a:cs typeface="Times New Roman"/>
                <a:sym typeface="Times New Roman"/>
              </a:rPr>
              <a:t>, American Association for Cancer Research, 1 Apr. 2017, cebp.aacrjournals.org/content/26/4/444.</a:t>
            </a:r>
            <a:endParaRPr sz="900">
              <a:solidFill>
                <a:schemeClr val="lt1"/>
              </a:solidFill>
              <a:latin typeface="Times New Roman"/>
              <a:ea typeface="Times New Roman"/>
              <a:cs typeface="Times New Roman"/>
              <a:sym typeface="Times New Roman"/>
            </a:endParaRPr>
          </a:p>
          <a:p>
            <a:pPr indent="0" lvl="0" marL="0" rtl="0" algn="l">
              <a:spcBef>
                <a:spcPts val="1600"/>
              </a:spcBef>
              <a:spcAft>
                <a:spcPts val="0"/>
              </a:spcAft>
              <a:buNone/>
            </a:pPr>
            <a:r>
              <a:rPr lang="en" sz="900">
                <a:solidFill>
                  <a:schemeClr val="lt1"/>
                </a:solidFill>
                <a:latin typeface="Times New Roman"/>
                <a:ea typeface="Times New Roman"/>
                <a:cs typeface="Times New Roman"/>
                <a:sym typeface="Times New Roman"/>
              </a:rPr>
              <a:t>“U.S. Breast Cancer Statistics.” </a:t>
            </a:r>
            <a:r>
              <a:rPr i="1" lang="en" sz="900">
                <a:solidFill>
                  <a:schemeClr val="lt1"/>
                </a:solidFill>
                <a:latin typeface="Times New Roman"/>
                <a:ea typeface="Times New Roman"/>
                <a:cs typeface="Times New Roman"/>
                <a:sym typeface="Times New Roman"/>
              </a:rPr>
              <a:t>Breastcancer.org</a:t>
            </a:r>
            <a:r>
              <a:rPr lang="en" sz="900">
                <a:solidFill>
                  <a:schemeClr val="lt1"/>
                </a:solidFill>
                <a:latin typeface="Times New Roman"/>
                <a:ea typeface="Times New Roman"/>
                <a:cs typeface="Times New Roman"/>
                <a:sym typeface="Times New Roman"/>
              </a:rPr>
              <a:t>, 13 Feb. 2019, </a:t>
            </a:r>
            <a:r>
              <a:rPr lang="en" sz="900" u="sng">
                <a:solidFill>
                  <a:schemeClr val="lt1"/>
                </a:solidFill>
                <a:latin typeface="Times New Roman"/>
                <a:ea typeface="Times New Roman"/>
                <a:cs typeface="Times New Roman"/>
                <a:sym typeface="Times New Roman"/>
                <a:hlinkClick r:id="rId3"/>
              </a:rPr>
              <a:t>www.breastcancer.org/symptoms/understand_bc/statistics</a:t>
            </a:r>
            <a:r>
              <a:rPr lang="en" sz="900">
                <a:solidFill>
                  <a:schemeClr val="lt1"/>
                </a:solidFill>
                <a:latin typeface="Times New Roman"/>
                <a:ea typeface="Times New Roman"/>
                <a:cs typeface="Times New Roman"/>
                <a:sym typeface="Times New Roman"/>
              </a:rPr>
              <a:t>.</a:t>
            </a:r>
            <a:endParaRPr sz="900">
              <a:solidFill>
                <a:schemeClr val="lt1"/>
              </a:solidFill>
              <a:latin typeface="Times New Roman"/>
              <a:ea typeface="Times New Roman"/>
              <a:cs typeface="Times New Roman"/>
              <a:sym typeface="Times New Roman"/>
            </a:endParaRPr>
          </a:p>
          <a:p>
            <a:pPr indent="0" lvl="0" marL="0" rtl="0" algn="l">
              <a:spcBef>
                <a:spcPts val="1600"/>
              </a:spcBef>
              <a:spcAft>
                <a:spcPts val="0"/>
              </a:spcAft>
              <a:buNone/>
            </a:pPr>
            <a:r>
              <a:rPr lang="en" sz="900">
                <a:solidFill>
                  <a:schemeClr val="lt1"/>
                </a:solidFill>
                <a:latin typeface="Times New Roman"/>
                <a:ea typeface="Times New Roman"/>
                <a:cs typeface="Times New Roman"/>
                <a:sym typeface="Times New Roman"/>
              </a:rPr>
              <a:t>breastcancer.org. “Genetics: Breast Cancer Risk Factors.” </a:t>
            </a:r>
            <a:r>
              <a:rPr i="1" lang="en" sz="900">
                <a:solidFill>
                  <a:schemeClr val="lt1"/>
                </a:solidFill>
                <a:latin typeface="Times New Roman"/>
                <a:ea typeface="Times New Roman"/>
                <a:cs typeface="Times New Roman"/>
                <a:sym typeface="Times New Roman"/>
              </a:rPr>
              <a:t>Breastcancer.org</a:t>
            </a:r>
            <a:r>
              <a:rPr lang="en" sz="900">
                <a:solidFill>
                  <a:schemeClr val="lt1"/>
                </a:solidFill>
                <a:latin typeface="Times New Roman"/>
                <a:ea typeface="Times New Roman"/>
                <a:cs typeface="Times New Roman"/>
                <a:sym typeface="Times New Roman"/>
              </a:rPr>
              <a:t>, 30 July 2019, www.breastcancer.org/risk/factors/genetics.</a:t>
            </a:r>
            <a:endParaRPr sz="900">
              <a:solidFill>
                <a:schemeClr val="lt1"/>
              </a:solidFill>
              <a:latin typeface="Times New Roman"/>
              <a:ea typeface="Times New Roman"/>
              <a:cs typeface="Times New Roman"/>
              <a:sym typeface="Times New Roman"/>
            </a:endParaRPr>
          </a:p>
          <a:p>
            <a:pPr indent="0" lvl="0" marL="0" rtl="0" algn="l">
              <a:spcBef>
                <a:spcPts val="1200"/>
              </a:spcBef>
              <a:spcAft>
                <a:spcPts val="0"/>
              </a:spcAft>
              <a:buNone/>
            </a:pPr>
            <a:r>
              <a:rPr lang="en" sz="900">
                <a:solidFill>
                  <a:schemeClr val="lt1"/>
                </a:solidFill>
                <a:latin typeface="Times New Roman"/>
                <a:ea typeface="Times New Roman"/>
                <a:cs typeface="Times New Roman"/>
                <a:sym typeface="Times New Roman"/>
              </a:rPr>
              <a:t>“What Is Gastro-Intestinal (GI) Cancer?: GI Cancer Explained.” </a:t>
            </a:r>
            <a:r>
              <a:rPr i="1" lang="en" sz="900">
                <a:solidFill>
                  <a:schemeClr val="lt1"/>
                </a:solidFill>
                <a:latin typeface="Times New Roman"/>
                <a:ea typeface="Times New Roman"/>
                <a:cs typeface="Times New Roman"/>
                <a:sym typeface="Times New Roman"/>
              </a:rPr>
              <a:t>GI Cancer</a:t>
            </a:r>
            <a:r>
              <a:rPr lang="en" sz="900">
                <a:solidFill>
                  <a:schemeClr val="lt1"/>
                </a:solidFill>
                <a:latin typeface="Times New Roman"/>
                <a:ea typeface="Times New Roman"/>
                <a:cs typeface="Times New Roman"/>
                <a:sym typeface="Times New Roman"/>
              </a:rPr>
              <a:t>, gicancer.org.au/gi-cancer-explained/.</a:t>
            </a:r>
            <a:endParaRPr sz="900">
              <a:solidFill>
                <a:schemeClr val="lt1"/>
              </a:solidFill>
              <a:latin typeface="Times New Roman"/>
              <a:ea typeface="Times New Roman"/>
              <a:cs typeface="Times New Roman"/>
              <a:sym typeface="Times New Roman"/>
            </a:endParaRPr>
          </a:p>
          <a:p>
            <a:pPr indent="0" lvl="0" marL="0" rtl="0" algn="l">
              <a:spcBef>
                <a:spcPts val="1600"/>
              </a:spcBef>
              <a:spcAft>
                <a:spcPts val="0"/>
              </a:spcAft>
              <a:buNone/>
            </a:pPr>
            <a:r>
              <a:rPr lang="en" sz="900">
                <a:solidFill>
                  <a:schemeClr val="lt1"/>
                </a:solidFill>
                <a:latin typeface="Times New Roman"/>
                <a:ea typeface="Times New Roman"/>
                <a:cs typeface="Times New Roman"/>
                <a:sym typeface="Times New Roman"/>
              </a:rPr>
              <a:t>“Gynecologic Cancers.” </a:t>
            </a:r>
            <a:r>
              <a:rPr i="1" lang="en" sz="900">
                <a:solidFill>
                  <a:schemeClr val="lt1"/>
                </a:solidFill>
                <a:latin typeface="Times New Roman"/>
                <a:ea typeface="Times New Roman"/>
                <a:cs typeface="Times New Roman"/>
                <a:sym typeface="Times New Roman"/>
              </a:rPr>
              <a:t>Home: Robert H. Lurie Comprehensive Cancer Center of Northwestern University : Feinberg School of Medicine: Northwestern University</a:t>
            </a:r>
            <a:r>
              <a:rPr lang="en" sz="900">
                <a:solidFill>
                  <a:schemeClr val="lt1"/>
                </a:solidFill>
                <a:latin typeface="Times New Roman"/>
                <a:ea typeface="Times New Roman"/>
                <a:cs typeface="Times New Roman"/>
                <a:sym typeface="Times New Roman"/>
              </a:rPr>
              <a:t>, </a:t>
            </a:r>
            <a:r>
              <a:rPr lang="en" sz="900" u="sng">
                <a:solidFill>
                  <a:schemeClr val="lt1"/>
                </a:solidFill>
                <a:latin typeface="Times New Roman"/>
                <a:ea typeface="Times New Roman"/>
                <a:cs typeface="Times New Roman"/>
                <a:sym typeface="Times New Roman"/>
                <a:hlinkClick r:id="rId4"/>
              </a:rPr>
              <a:t>www.cancer.northwestern.edu/types-of-cancer/gynecologic/index.html</a:t>
            </a:r>
            <a:r>
              <a:rPr lang="en" sz="900">
                <a:solidFill>
                  <a:schemeClr val="lt1"/>
                </a:solidFill>
                <a:latin typeface="Times New Roman"/>
                <a:ea typeface="Times New Roman"/>
                <a:cs typeface="Times New Roman"/>
                <a:sym typeface="Times New Roman"/>
              </a:rPr>
              <a:t>.</a:t>
            </a:r>
            <a:endParaRPr sz="900">
              <a:solidFill>
                <a:schemeClr val="lt1"/>
              </a:solidFill>
              <a:latin typeface="Times New Roman"/>
              <a:ea typeface="Times New Roman"/>
              <a:cs typeface="Times New Roman"/>
              <a:sym typeface="Times New Roman"/>
            </a:endParaRPr>
          </a:p>
          <a:p>
            <a:pPr indent="0" lvl="0" marL="0" rtl="0" algn="l">
              <a:spcBef>
                <a:spcPts val="1600"/>
              </a:spcBef>
              <a:spcAft>
                <a:spcPts val="0"/>
              </a:spcAft>
              <a:buNone/>
            </a:pPr>
            <a:r>
              <a:rPr lang="en" sz="900">
                <a:solidFill>
                  <a:schemeClr val="lt1"/>
                </a:solidFill>
                <a:latin typeface="Times New Roman"/>
                <a:ea typeface="Times New Roman"/>
                <a:cs typeface="Times New Roman"/>
                <a:sym typeface="Times New Roman"/>
              </a:rPr>
              <a:t>“Women and Lung Cancer Facts.” </a:t>
            </a:r>
            <a:r>
              <a:rPr i="1" lang="en" sz="900">
                <a:solidFill>
                  <a:schemeClr val="lt1"/>
                </a:solidFill>
                <a:latin typeface="Times New Roman"/>
                <a:ea typeface="Times New Roman"/>
                <a:cs typeface="Times New Roman"/>
                <a:sym typeface="Times New Roman"/>
              </a:rPr>
              <a:t>Lung Cancer Alliance</a:t>
            </a:r>
            <a:r>
              <a:rPr lang="en" sz="900">
                <a:solidFill>
                  <a:schemeClr val="lt1"/>
                </a:solidFill>
                <a:latin typeface="Times New Roman"/>
                <a:ea typeface="Times New Roman"/>
                <a:cs typeface="Times New Roman"/>
                <a:sym typeface="Times New Roman"/>
              </a:rPr>
              <a:t>, 10 July 2019, lungcanceralliance.org/advocacy/our-legislative-priorities/women-and-lung-cancer-research-and-preventive-services-act/women-and-lung-cancer-facts/.</a:t>
            </a:r>
            <a:endParaRPr sz="900">
              <a:solidFill>
                <a:schemeClr val="lt1"/>
              </a:solidFill>
              <a:latin typeface="Times New Roman"/>
              <a:ea typeface="Times New Roman"/>
              <a:cs typeface="Times New Roman"/>
              <a:sym typeface="Times New Roman"/>
            </a:endParaRPr>
          </a:p>
          <a:p>
            <a:pPr indent="0" lvl="0" marL="0" rtl="0" algn="l">
              <a:spcBef>
                <a:spcPts val="1200"/>
              </a:spcBef>
              <a:spcAft>
                <a:spcPts val="0"/>
              </a:spcAft>
              <a:buNone/>
            </a:pPr>
            <a:r>
              <a:rPr lang="en" sz="900">
                <a:solidFill>
                  <a:schemeClr val="lt1"/>
                </a:solidFill>
                <a:latin typeface="Times New Roman"/>
                <a:ea typeface="Times New Roman"/>
                <a:cs typeface="Times New Roman"/>
                <a:sym typeface="Times New Roman"/>
              </a:rPr>
              <a:t>breastcancer.org. “Genetics: Breast Cancer Risk Factors.” </a:t>
            </a:r>
            <a:r>
              <a:rPr i="1" lang="en" sz="900">
                <a:solidFill>
                  <a:schemeClr val="lt1"/>
                </a:solidFill>
                <a:latin typeface="Times New Roman"/>
                <a:ea typeface="Times New Roman"/>
                <a:cs typeface="Times New Roman"/>
                <a:sym typeface="Times New Roman"/>
              </a:rPr>
              <a:t>Breastcancer.org</a:t>
            </a:r>
            <a:r>
              <a:rPr lang="en" sz="900">
                <a:solidFill>
                  <a:schemeClr val="lt1"/>
                </a:solidFill>
                <a:latin typeface="Times New Roman"/>
                <a:ea typeface="Times New Roman"/>
                <a:cs typeface="Times New Roman"/>
                <a:sym typeface="Times New Roman"/>
              </a:rPr>
              <a:t>, 30 July 2019, www.breastcancer.org/risk/factors/genetics.</a:t>
            </a:r>
            <a:endParaRPr sz="900">
              <a:solidFill>
                <a:schemeClr val="lt1"/>
              </a:solidFill>
              <a:latin typeface="Times New Roman"/>
              <a:ea typeface="Times New Roman"/>
              <a:cs typeface="Times New Roman"/>
              <a:sym typeface="Times New Roman"/>
            </a:endParaRPr>
          </a:p>
          <a:p>
            <a:pPr indent="0" lvl="0" marL="0" rtl="0" algn="l">
              <a:spcBef>
                <a:spcPts val="1200"/>
              </a:spcBef>
              <a:spcAft>
                <a:spcPts val="0"/>
              </a:spcAft>
              <a:buNone/>
            </a:pPr>
            <a:r>
              <a:rPr lang="en" sz="900">
                <a:solidFill>
                  <a:schemeClr val="lt1"/>
                </a:solidFill>
                <a:latin typeface="Times New Roman"/>
                <a:ea typeface="Times New Roman"/>
                <a:cs typeface="Times New Roman"/>
                <a:sym typeface="Times New Roman"/>
              </a:rPr>
              <a:t>breastcancer.org. “Personal History of Breast Cancer.” </a:t>
            </a:r>
            <a:r>
              <a:rPr i="1" lang="en" sz="900">
                <a:solidFill>
                  <a:schemeClr val="lt1"/>
                </a:solidFill>
                <a:latin typeface="Times New Roman"/>
                <a:ea typeface="Times New Roman"/>
                <a:cs typeface="Times New Roman"/>
                <a:sym typeface="Times New Roman"/>
              </a:rPr>
              <a:t>Breastcancer.org</a:t>
            </a:r>
            <a:r>
              <a:rPr lang="en" sz="900">
                <a:solidFill>
                  <a:schemeClr val="lt1"/>
                </a:solidFill>
                <a:latin typeface="Times New Roman"/>
                <a:ea typeface="Times New Roman"/>
                <a:cs typeface="Times New Roman"/>
                <a:sym typeface="Times New Roman"/>
              </a:rPr>
              <a:t>, 9 Sept. 2016, www.breastcancer.org/risk/factors/personal_history.</a:t>
            </a:r>
            <a:endParaRPr sz="900">
              <a:solidFill>
                <a:schemeClr val="lt1"/>
              </a:solidFill>
              <a:latin typeface="Times New Roman"/>
              <a:ea typeface="Times New Roman"/>
              <a:cs typeface="Times New Roman"/>
              <a:sym typeface="Times New Roman"/>
            </a:endParaRPr>
          </a:p>
          <a:p>
            <a:pPr indent="0" lvl="0" marL="0" rtl="0" algn="l">
              <a:spcBef>
                <a:spcPts val="1200"/>
              </a:spcBef>
              <a:spcAft>
                <a:spcPts val="0"/>
              </a:spcAft>
              <a:buNone/>
            </a:pPr>
            <a:r>
              <a:rPr lang="en" sz="900">
                <a:solidFill>
                  <a:schemeClr val="lt1"/>
                </a:solidFill>
                <a:latin typeface="Times New Roman"/>
                <a:ea typeface="Times New Roman"/>
                <a:cs typeface="Times New Roman"/>
                <a:sym typeface="Times New Roman"/>
              </a:rPr>
              <a:t>breastcancer.org. “Using HRT (Hormone Replacement Therapy).” </a:t>
            </a:r>
            <a:r>
              <a:rPr i="1" lang="en" sz="900">
                <a:solidFill>
                  <a:schemeClr val="lt1"/>
                </a:solidFill>
                <a:latin typeface="Times New Roman"/>
                <a:ea typeface="Times New Roman"/>
                <a:cs typeface="Times New Roman"/>
                <a:sym typeface="Times New Roman"/>
              </a:rPr>
              <a:t>Breastcancer.org</a:t>
            </a:r>
            <a:r>
              <a:rPr lang="en" sz="900">
                <a:solidFill>
                  <a:schemeClr val="lt1"/>
                </a:solidFill>
                <a:latin typeface="Times New Roman"/>
                <a:ea typeface="Times New Roman"/>
                <a:cs typeface="Times New Roman"/>
                <a:sym typeface="Times New Roman"/>
              </a:rPr>
              <a:t>, 10 Nov. 2017, www.breastcancer.org/risk/factors/hrt.</a:t>
            </a:r>
            <a:endParaRPr sz="900">
              <a:solidFill>
                <a:schemeClr val="lt1"/>
              </a:solidFill>
              <a:latin typeface="Times New Roman"/>
              <a:ea typeface="Times New Roman"/>
              <a:cs typeface="Times New Roman"/>
              <a:sym typeface="Times New Roman"/>
            </a:endParaRPr>
          </a:p>
          <a:p>
            <a:pPr indent="0" lvl="0" marL="0" rtl="0" algn="l">
              <a:spcBef>
                <a:spcPts val="1200"/>
              </a:spcBef>
              <a:spcAft>
                <a:spcPts val="0"/>
              </a:spcAft>
              <a:buNone/>
            </a:pPr>
            <a:r>
              <a:rPr lang="en" sz="900">
                <a:solidFill>
                  <a:schemeClr val="lt1"/>
                </a:solidFill>
                <a:latin typeface="Times New Roman"/>
                <a:ea typeface="Times New Roman"/>
                <a:cs typeface="Times New Roman"/>
                <a:sym typeface="Times New Roman"/>
              </a:rPr>
              <a:t>DePolo, Jamie. “Breast Surgeons Group Says Everyone Diagnosed With Breast Cancer Should Be Offered Genetic Testing.” </a:t>
            </a:r>
            <a:r>
              <a:rPr i="1" lang="en" sz="900">
                <a:solidFill>
                  <a:schemeClr val="lt1"/>
                </a:solidFill>
                <a:latin typeface="Times New Roman"/>
                <a:ea typeface="Times New Roman"/>
                <a:cs typeface="Times New Roman"/>
                <a:sym typeface="Times New Roman"/>
              </a:rPr>
              <a:t>Breastcancer.org</a:t>
            </a:r>
            <a:r>
              <a:rPr lang="en" sz="900">
                <a:solidFill>
                  <a:schemeClr val="lt1"/>
                </a:solidFill>
                <a:latin typeface="Times New Roman"/>
                <a:ea typeface="Times New Roman"/>
                <a:cs typeface="Times New Roman"/>
                <a:sym typeface="Times New Roman"/>
              </a:rPr>
              <a:t>, 15 May 2019, www.breastcancer.org/research-news/all-dx-w-bc-should-be-offered-genetic-testing.</a:t>
            </a:r>
            <a:endParaRPr sz="900">
              <a:solidFill>
                <a:schemeClr val="lt1"/>
              </a:solidFill>
              <a:latin typeface="Times New Roman"/>
              <a:ea typeface="Times New Roman"/>
              <a:cs typeface="Times New Roman"/>
              <a:sym typeface="Times New Roman"/>
            </a:endParaRPr>
          </a:p>
          <a:p>
            <a:pPr indent="0" lvl="0" marL="0" rtl="0" algn="l">
              <a:spcBef>
                <a:spcPts val="1200"/>
              </a:spcBef>
              <a:spcAft>
                <a:spcPts val="0"/>
              </a:spcAft>
              <a:buNone/>
            </a:pPr>
            <a:r>
              <a:t/>
            </a:r>
            <a:endParaRPr sz="1100">
              <a:solidFill>
                <a:srgbClr val="000000"/>
              </a:solidFill>
              <a:latin typeface="Arial"/>
              <a:ea typeface="Arial"/>
              <a:cs typeface="Arial"/>
              <a:sym typeface="Arial"/>
            </a:endParaRPr>
          </a:p>
          <a:p>
            <a:pPr indent="0" lvl="0" marL="0" rtl="0" algn="l">
              <a:spcBef>
                <a:spcPts val="1200"/>
              </a:spcBef>
              <a:spcAft>
                <a:spcPts val="0"/>
              </a:spcAft>
              <a:buNone/>
            </a:pPr>
            <a:r>
              <a:t/>
            </a:r>
            <a:endParaRPr sz="1200">
              <a:solidFill>
                <a:srgbClr val="FFFFFF"/>
              </a:solidFill>
              <a:latin typeface="Times New Roman"/>
              <a:ea typeface="Times New Roman"/>
              <a:cs typeface="Times New Roman"/>
              <a:sym typeface="Times New Roman"/>
            </a:endParaRPr>
          </a:p>
          <a:p>
            <a:pPr indent="0" lvl="0" marL="0" rtl="0" algn="l">
              <a:spcBef>
                <a:spcPts val="1600"/>
              </a:spcBef>
              <a:spcAft>
                <a:spcPts val="0"/>
              </a:spcAft>
              <a:buNone/>
            </a:pPr>
            <a:r>
              <a:t/>
            </a:r>
            <a:endParaRPr sz="1100">
              <a:solidFill>
                <a:srgbClr val="000000"/>
              </a:solidFill>
              <a:latin typeface="Arial"/>
              <a:ea typeface="Arial"/>
              <a:cs typeface="Arial"/>
              <a:sym typeface="Arial"/>
            </a:endParaRPr>
          </a:p>
          <a:p>
            <a:pPr indent="0" lvl="0" marL="0" rtl="0" algn="l">
              <a:spcBef>
                <a:spcPts val="1600"/>
              </a:spcBef>
              <a:spcAft>
                <a:spcPts val="0"/>
              </a:spcAft>
              <a:buNone/>
            </a:pPr>
            <a:r>
              <a:t/>
            </a:r>
            <a:endParaRPr sz="1100">
              <a:solidFill>
                <a:srgbClr val="FFFFFF"/>
              </a:solidFill>
              <a:latin typeface="Arial"/>
              <a:ea typeface="Arial"/>
              <a:cs typeface="Arial"/>
              <a:sym typeface="Arial"/>
            </a:endParaRPr>
          </a:p>
          <a:p>
            <a:pPr indent="0" lvl="0" marL="0" rtl="0" algn="l">
              <a:spcBef>
                <a:spcPts val="1200"/>
              </a:spcBef>
              <a:spcAft>
                <a:spcPts val="0"/>
              </a:spcAft>
              <a:buNone/>
            </a:pPr>
            <a:r>
              <a:t/>
            </a:r>
            <a:endParaRPr>
              <a:solidFill>
                <a:srgbClr val="FFFFFF"/>
              </a:solidFill>
              <a:highlight>
                <a:srgbClr val="FFFFFF"/>
              </a:highlight>
              <a:latin typeface="Times New Roman"/>
              <a:ea typeface="Times New Roman"/>
              <a:cs typeface="Times New Roman"/>
              <a:sym typeface="Times New Roman"/>
            </a:endParaRPr>
          </a:p>
          <a:p>
            <a:pPr indent="0" lvl="0" marL="0" rtl="0" algn="l">
              <a:spcBef>
                <a:spcPts val="1600"/>
              </a:spcBef>
              <a:spcAft>
                <a:spcPts val="0"/>
              </a:spcAft>
              <a:buNone/>
            </a:pPr>
            <a:r>
              <a:t/>
            </a:r>
            <a:endParaRPr>
              <a:solidFill>
                <a:srgbClr val="FFFFFF"/>
              </a:solidFill>
              <a:highlight>
                <a:srgbClr val="FFFFFF"/>
              </a:highlight>
              <a:latin typeface="Times New Roman"/>
              <a:ea typeface="Times New Roman"/>
              <a:cs typeface="Times New Roman"/>
              <a:sym typeface="Times New Roman"/>
            </a:endParaRPr>
          </a:p>
          <a:p>
            <a:pPr indent="0" lvl="0" marL="0" rtl="0" algn="l">
              <a:spcBef>
                <a:spcPts val="1600"/>
              </a:spcBef>
              <a:spcAft>
                <a:spcPts val="0"/>
              </a:spcAft>
              <a:buNone/>
            </a:pPr>
            <a:r>
              <a:t/>
            </a:r>
            <a:endParaRPr>
              <a:solidFill>
                <a:srgbClr val="FFFFFF"/>
              </a:solidFill>
              <a:latin typeface="Times New Roman"/>
              <a:ea typeface="Times New Roman"/>
              <a:cs typeface="Times New Roman"/>
              <a:sym typeface="Times New Roman"/>
            </a:endParaRPr>
          </a:p>
          <a:p>
            <a:pPr indent="0" lvl="0" marL="0" rtl="0" algn="l">
              <a:spcBef>
                <a:spcPts val="1600"/>
              </a:spcBef>
              <a:spcAft>
                <a:spcPts val="0"/>
              </a:spcAft>
              <a:buNone/>
            </a:pPr>
            <a:r>
              <a:t/>
            </a:r>
            <a:endParaRPr sz="1100">
              <a:solidFill>
                <a:srgbClr val="000000"/>
              </a:solidFill>
              <a:latin typeface="Arial"/>
              <a:ea typeface="Arial"/>
              <a:cs typeface="Arial"/>
              <a:sym typeface="Arial"/>
            </a:endParaRPr>
          </a:p>
          <a:p>
            <a:pPr indent="0" lvl="0" marL="0" rtl="0" algn="l">
              <a:spcBef>
                <a:spcPts val="1600"/>
              </a:spcBef>
              <a:spcAft>
                <a:spcPts val="1600"/>
              </a:spcAft>
              <a:buClr>
                <a:schemeClr val="dk1"/>
              </a:buClr>
              <a:buSzPts val="1100"/>
              <a:buFont typeface="Arial"/>
              <a:buNone/>
            </a:pPr>
            <a:r>
              <a:t/>
            </a:r>
            <a:endParaRPr sz="1800">
              <a:solidFill>
                <a:schemeClr val="dk1"/>
              </a:solidFill>
              <a:highlight>
                <a:srgbClr val="FFFFFF"/>
              </a:highlight>
              <a:latin typeface="Times New Roman"/>
              <a:ea typeface="Times New Roman"/>
              <a:cs typeface="Times New Roman"/>
              <a:sym typeface="Times New Roman"/>
            </a:endParaRPr>
          </a:p>
        </p:txBody>
      </p:sp>
      <p:sp>
        <p:nvSpPr>
          <p:cNvPr id="192" name="Google Shape;192;p30"/>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93" name="Google Shape;193;p30"/>
          <p:cNvSpPr txBox="1"/>
          <p:nvPr>
            <p:ph type="title"/>
          </p:nvPr>
        </p:nvSpPr>
        <p:spPr>
          <a:xfrm>
            <a:off x="1816350" y="96925"/>
            <a:ext cx="5511300" cy="857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Sources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 name="Shape 85"/>
        <p:cNvGrpSpPr/>
        <p:nvPr/>
      </p:nvGrpSpPr>
      <p:grpSpPr>
        <a:xfrm>
          <a:off x="0" y="0"/>
          <a:ext cx="0" cy="0"/>
          <a:chOff x="0" y="0"/>
          <a:chExt cx="0" cy="0"/>
        </a:xfrm>
      </p:grpSpPr>
      <p:sp>
        <p:nvSpPr>
          <p:cNvPr id="86" name="Google Shape;86;p19"/>
          <p:cNvSpPr txBox="1"/>
          <p:nvPr>
            <p:ph type="title"/>
          </p:nvPr>
        </p:nvSpPr>
        <p:spPr>
          <a:xfrm>
            <a:off x="1816500" y="158875"/>
            <a:ext cx="5511300" cy="857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Introduction</a:t>
            </a:r>
            <a:endParaRPr/>
          </a:p>
        </p:txBody>
      </p:sp>
      <p:sp>
        <p:nvSpPr>
          <p:cNvPr id="87" name="Google Shape;87;p19"/>
          <p:cNvSpPr txBox="1"/>
          <p:nvPr>
            <p:ph idx="1" type="body"/>
          </p:nvPr>
        </p:nvSpPr>
        <p:spPr>
          <a:xfrm>
            <a:off x="106600" y="772850"/>
            <a:ext cx="8874600" cy="43704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Clr>
                <a:schemeClr val="dk1"/>
              </a:buClr>
              <a:buSzPts val="1100"/>
              <a:buFont typeface="Arial"/>
              <a:buNone/>
            </a:pPr>
            <a:r>
              <a:rPr lang="en" sz="1800">
                <a:solidFill>
                  <a:schemeClr val="lt1"/>
                </a:solidFill>
                <a:latin typeface="Times New Roman"/>
                <a:ea typeface="Times New Roman"/>
                <a:cs typeface="Times New Roman"/>
                <a:sym typeface="Times New Roman"/>
              </a:rPr>
              <a:t>CANCER</a:t>
            </a:r>
            <a:endParaRPr sz="1800">
              <a:solidFill>
                <a:schemeClr val="lt1"/>
              </a:solidFill>
              <a:latin typeface="Times New Roman"/>
              <a:ea typeface="Times New Roman"/>
              <a:cs typeface="Times New Roman"/>
              <a:sym typeface="Times New Roman"/>
            </a:endParaRPr>
          </a:p>
        </p:txBody>
      </p:sp>
      <p:sp>
        <p:nvSpPr>
          <p:cNvPr id="88" name="Google Shape;88;p19"/>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descr="Image result for cancer and women's health" id="89" name="Google Shape;89;p19"/>
          <p:cNvPicPr preferRelativeResize="0"/>
          <p:nvPr/>
        </p:nvPicPr>
        <p:blipFill rotWithShape="1">
          <a:blip r:embed="rId3">
            <a:alphaModFix/>
          </a:blip>
          <a:srcRect b="0" l="2818" r="0" t="0"/>
          <a:stretch/>
        </p:blipFill>
        <p:spPr>
          <a:xfrm>
            <a:off x="4597175" y="1253900"/>
            <a:ext cx="4133675" cy="2414250"/>
          </a:xfrm>
          <a:prstGeom prst="rect">
            <a:avLst/>
          </a:prstGeom>
          <a:noFill/>
          <a:ln>
            <a:noFill/>
          </a:ln>
        </p:spPr>
      </p:pic>
      <p:pic>
        <p:nvPicPr>
          <p:cNvPr descr="Image result for cancer" id="90" name="Google Shape;90;p19"/>
          <p:cNvPicPr preferRelativeResize="0"/>
          <p:nvPr/>
        </p:nvPicPr>
        <p:blipFill>
          <a:blip r:embed="rId4">
            <a:alphaModFix/>
          </a:blip>
          <a:stretch>
            <a:fillRect/>
          </a:stretch>
        </p:blipFill>
        <p:spPr>
          <a:xfrm>
            <a:off x="344425" y="1253900"/>
            <a:ext cx="4078625" cy="2485000"/>
          </a:xfrm>
          <a:prstGeom prst="rect">
            <a:avLst/>
          </a:prstGeom>
          <a:noFill/>
          <a:ln>
            <a:noFill/>
          </a:ln>
        </p:spPr>
      </p:pic>
      <p:pic>
        <p:nvPicPr>
          <p:cNvPr descr="Image result for cancer" id="91" name="Google Shape;91;p19"/>
          <p:cNvPicPr preferRelativeResize="0"/>
          <p:nvPr/>
        </p:nvPicPr>
        <p:blipFill>
          <a:blip r:embed="rId5">
            <a:alphaModFix/>
          </a:blip>
          <a:stretch>
            <a:fillRect/>
          </a:stretch>
        </p:blipFill>
        <p:spPr>
          <a:xfrm>
            <a:off x="2223950" y="2842677"/>
            <a:ext cx="4078632" cy="21404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5" name="Shape 95"/>
        <p:cNvGrpSpPr/>
        <p:nvPr/>
      </p:nvGrpSpPr>
      <p:grpSpPr>
        <a:xfrm>
          <a:off x="0" y="0"/>
          <a:ext cx="0" cy="0"/>
          <a:chOff x="0" y="0"/>
          <a:chExt cx="0" cy="0"/>
        </a:xfrm>
      </p:grpSpPr>
      <p:sp>
        <p:nvSpPr>
          <p:cNvPr id="96" name="Google Shape;96;p20"/>
          <p:cNvSpPr txBox="1"/>
          <p:nvPr>
            <p:ph type="title"/>
          </p:nvPr>
        </p:nvSpPr>
        <p:spPr>
          <a:xfrm>
            <a:off x="1416150" y="185525"/>
            <a:ext cx="5511300" cy="857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Objective</a:t>
            </a:r>
            <a:endParaRPr/>
          </a:p>
        </p:txBody>
      </p:sp>
      <p:sp>
        <p:nvSpPr>
          <p:cNvPr id="97" name="Google Shape;97;p20"/>
          <p:cNvSpPr txBox="1"/>
          <p:nvPr>
            <p:ph idx="1" type="body"/>
          </p:nvPr>
        </p:nvSpPr>
        <p:spPr>
          <a:xfrm>
            <a:off x="336250" y="1042925"/>
            <a:ext cx="8244000" cy="3796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Clr>
                <a:schemeClr val="dk1"/>
              </a:buClr>
              <a:buSzPts val="1100"/>
              <a:buFont typeface="Arial"/>
              <a:buNone/>
            </a:pPr>
            <a:r>
              <a:rPr lang="en" sz="1800">
                <a:solidFill>
                  <a:schemeClr val="lt1"/>
                </a:solidFill>
                <a:latin typeface="Times New Roman"/>
                <a:ea typeface="Times New Roman"/>
                <a:cs typeface="Times New Roman"/>
                <a:sym typeface="Times New Roman"/>
              </a:rPr>
              <a:t>Our goal was to use Python as an asset, along with our newly developed coding skills, in order to analyze data about the amounts of women that have been diagnosed with specific types of cancer.</a:t>
            </a:r>
            <a:endParaRPr sz="1800">
              <a:solidFill>
                <a:schemeClr val="lt1"/>
              </a:solidFill>
              <a:latin typeface="Times New Roman"/>
              <a:ea typeface="Times New Roman"/>
              <a:cs typeface="Times New Roman"/>
              <a:sym typeface="Times New Roman"/>
            </a:endParaRPr>
          </a:p>
        </p:txBody>
      </p:sp>
      <p:sp>
        <p:nvSpPr>
          <p:cNvPr id="98" name="Google Shape;98;p20"/>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descr="Image result for python project" id="99" name="Google Shape;99;p20"/>
          <p:cNvPicPr preferRelativeResize="0"/>
          <p:nvPr/>
        </p:nvPicPr>
        <p:blipFill>
          <a:blip r:embed="rId3">
            <a:alphaModFix/>
          </a:blip>
          <a:stretch>
            <a:fillRect/>
          </a:stretch>
        </p:blipFill>
        <p:spPr>
          <a:xfrm>
            <a:off x="336250" y="2178229"/>
            <a:ext cx="4109974" cy="2559846"/>
          </a:xfrm>
          <a:prstGeom prst="rect">
            <a:avLst/>
          </a:prstGeom>
          <a:noFill/>
          <a:ln>
            <a:noFill/>
          </a:ln>
        </p:spPr>
      </p:pic>
      <p:pic>
        <p:nvPicPr>
          <p:cNvPr descr="Image result for bar graph python" id="100" name="Google Shape;100;p20"/>
          <p:cNvPicPr preferRelativeResize="0"/>
          <p:nvPr/>
        </p:nvPicPr>
        <p:blipFill>
          <a:blip r:embed="rId4">
            <a:alphaModFix/>
          </a:blip>
          <a:stretch>
            <a:fillRect/>
          </a:stretch>
        </p:blipFill>
        <p:spPr>
          <a:xfrm>
            <a:off x="4627725" y="2279275"/>
            <a:ext cx="4254675" cy="2559850"/>
          </a:xfrm>
          <a:prstGeom prst="rect">
            <a:avLst/>
          </a:prstGeom>
          <a:noFill/>
          <a:ln>
            <a:noFill/>
          </a:ln>
        </p:spPr>
      </p:pic>
    </p:spTree>
  </p:cSld>
  <p:clrMapOvr>
    <a:masterClrMapping/>
  </p:clrMapOvr>
  <mc:AlternateContent>
    <mc:Choice Requires="p14">
      <p:transition spd="slow" p14:dur="2600">
        <p14:prism dir="l"/>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 name="Shape 104"/>
        <p:cNvGrpSpPr/>
        <p:nvPr/>
      </p:nvGrpSpPr>
      <p:grpSpPr>
        <a:xfrm>
          <a:off x="0" y="0"/>
          <a:ext cx="0" cy="0"/>
          <a:chOff x="0" y="0"/>
          <a:chExt cx="0" cy="0"/>
        </a:xfrm>
      </p:grpSpPr>
      <p:pic>
        <p:nvPicPr>
          <p:cNvPr id="105" name="Google Shape;105;p21"/>
          <p:cNvPicPr preferRelativeResize="0"/>
          <p:nvPr/>
        </p:nvPicPr>
        <p:blipFill>
          <a:blip r:embed="rId3">
            <a:alphaModFix/>
          </a:blip>
          <a:stretch>
            <a:fillRect/>
          </a:stretch>
        </p:blipFill>
        <p:spPr>
          <a:xfrm>
            <a:off x="336550" y="990602"/>
            <a:ext cx="8464101" cy="3848525"/>
          </a:xfrm>
          <a:prstGeom prst="rect">
            <a:avLst/>
          </a:prstGeom>
          <a:noFill/>
          <a:ln>
            <a:noFill/>
          </a:ln>
        </p:spPr>
      </p:pic>
      <p:sp>
        <p:nvSpPr>
          <p:cNvPr id="106" name="Google Shape;106;p21"/>
          <p:cNvSpPr txBox="1"/>
          <p:nvPr>
            <p:ph type="title"/>
          </p:nvPr>
        </p:nvSpPr>
        <p:spPr>
          <a:xfrm>
            <a:off x="1874850" y="185525"/>
            <a:ext cx="5511300" cy="857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Methodology/Approach</a:t>
            </a:r>
            <a:endParaRPr/>
          </a:p>
          <a:p>
            <a:pPr indent="0" lvl="0" marL="0" rtl="0" algn="ctr">
              <a:spcBef>
                <a:spcPts val="0"/>
              </a:spcBef>
              <a:spcAft>
                <a:spcPts val="0"/>
              </a:spcAft>
              <a:buNone/>
            </a:pPr>
            <a:r>
              <a:t/>
            </a:r>
            <a:endParaRPr/>
          </a:p>
        </p:txBody>
      </p:sp>
      <p:sp>
        <p:nvSpPr>
          <p:cNvPr id="107" name="Google Shape;107;p21"/>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descr="Image result for python programming" id="108" name="Google Shape;108;p21"/>
          <p:cNvPicPr preferRelativeResize="0"/>
          <p:nvPr/>
        </p:nvPicPr>
        <p:blipFill rotWithShape="1">
          <a:blip r:embed="rId4">
            <a:alphaModFix/>
          </a:blip>
          <a:srcRect b="0" l="3137" r="2912" t="0"/>
          <a:stretch/>
        </p:blipFill>
        <p:spPr>
          <a:xfrm>
            <a:off x="6864059" y="990600"/>
            <a:ext cx="1936591" cy="1203725"/>
          </a:xfrm>
          <a:prstGeom prst="rect">
            <a:avLst/>
          </a:prstGeom>
          <a:noFill/>
          <a:ln>
            <a:noFill/>
          </a:ln>
        </p:spPr>
      </p:pic>
    </p:spTree>
  </p:cSld>
  <p:clrMapOvr>
    <a:masterClrMapping/>
  </p:clrMapOvr>
  <p:transition>
    <p:fade/>
  </p:transition>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112" name="Shape 112"/>
        <p:cNvGrpSpPr/>
        <p:nvPr/>
      </p:nvGrpSpPr>
      <p:grpSpPr>
        <a:xfrm>
          <a:off x="0" y="0"/>
          <a:ext cx="0" cy="0"/>
          <a:chOff x="0" y="0"/>
          <a:chExt cx="0" cy="0"/>
        </a:xfrm>
      </p:grpSpPr>
      <p:sp>
        <p:nvSpPr>
          <p:cNvPr id="113" name="Google Shape;113;p22"/>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14" name="Google Shape;114;p22"/>
          <p:cNvPicPr preferRelativeResize="0"/>
          <p:nvPr/>
        </p:nvPicPr>
        <p:blipFill>
          <a:blip r:embed="rId3">
            <a:alphaModFix/>
          </a:blip>
          <a:stretch>
            <a:fillRect/>
          </a:stretch>
        </p:blipFill>
        <p:spPr>
          <a:xfrm>
            <a:off x="0" y="-45600"/>
            <a:ext cx="9144000" cy="4429975"/>
          </a:xfrm>
          <a:prstGeom prst="rect">
            <a:avLst/>
          </a:prstGeom>
          <a:noFill/>
          <a:ln>
            <a:noFill/>
          </a:ln>
        </p:spPr>
      </p:pic>
      <p:sp>
        <p:nvSpPr>
          <p:cNvPr id="115" name="Google Shape;115;p22"/>
          <p:cNvSpPr txBox="1"/>
          <p:nvPr/>
        </p:nvSpPr>
        <p:spPr>
          <a:xfrm>
            <a:off x="279825" y="4384375"/>
            <a:ext cx="5356800" cy="38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latin typeface="Lato"/>
                <a:ea typeface="Lato"/>
                <a:cs typeface="Lato"/>
                <a:sym typeface="Lato"/>
              </a:rPr>
              <a:t>Data Source: American Cancer Society</a:t>
            </a:r>
            <a:endParaRPr>
              <a:solidFill>
                <a:schemeClr val="dk2"/>
              </a:solidFill>
              <a:latin typeface="Lato"/>
              <a:ea typeface="Lato"/>
              <a:cs typeface="Lato"/>
              <a:sym typeface="Lato"/>
            </a:endParaRPr>
          </a:p>
        </p:txBody>
      </p:sp>
    </p:spTree>
  </p:cSld>
  <p:clrMapOvr>
    <a:masterClrMapping/>
  </p:clrMapOvr>
  <mc:AlternateContent>
    <mc:Choice Requires="p14">
      <p:transition spd="slow" p14:dur="1900">
        <p14:flip dir="l"/>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9" name="Shape 119"/>
        <p:cNvGrpSpPr/>
        <p:nvPr/>
      </p:nvGrpSpPr>
      <p:grpSpPr>
        <a:xfrm>
          <a:off x="0" y="0"/>
          <a:ext cx="0" cy="0"/>
          <a:chOff x="0" y="0"/>
          <a:chExt cx="0" cy="0"/>
        </a:xfrm>
      </p:grpSpPr>
      <p:sp>
        <p:nvSpPr>
          <p:cNvPr id="120" name="Google Shape;120;p23"/>
          <p:cNvSpPr txBox="1"/>
          <p:nvPr>
            <p:ph type="title"/>
          </p:nvPr>
        </p:nvSpPr>
        <p:spPr>
          <a:xfrm>
            <a:off x="336250" y="185525"/>
            <a:ext cx="5511300" cy="85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Breast Cancer</a:t>
            </a:r>
            <a:endParaRPr/>
          </a:p>
        </p:txBody>
      </p:sp>
      <p:sp>
        <p:nvSpPr>
          <p:cNvPr id="121" name="Google Shape;121;p23"/>
          <p:cNvSpPr txBox="1"/>
          <p:nvPr>
            <p:ph idx="1" type="body"/>
          </p:nvPr>
        </p:nvSpPr>
        <p:spPr>
          <a:xfrm>
            <a:off x="336250" y="884900"/>
            <a:ext cx="5055000" cy="3796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chemeClr val="lt1"/>
              </a:buClr>
              <a:buSzPts val="1800"/>
              <a:buFont typeface="Times New Roman"/>
              <a:buChar char="●"/>
            </a:pPr>
            <a:r>
              <a:rPr lang="en" sz="1800">
                <a:solidFill>
                  <a:schemeClr val="lt1"/>
                </a:solidFill>
                <a:latin typeface="Times New Roman"/>
                <a:ea typeface="Times New Roman"/>
                <a:cs typeface="Times New Roman"/>
                <a:sym typeface="Times New Roman"/>
              </a:rPr>
              <a:t>About 5 to 10% of breast cancer cases are estimated to be hereditary.</a:t>
            </a:r>
            <a:endParaRPr sz="1800">
              <a:solidFill>
                <a:schemeClr val="lt1"/>
              </a:solidFill>
              <a:latin typeface="Times New Roman"/>
              <a:ea typeface="Times New Roman"/>
              <a:cs typeface="Times New Roman"/>
              <a:sym typeface="Times New Roman"/>
            </a:endParaRPr>
          </a:p>
          <a:p>
            <a:pPr indent="-342900" lvl="0" marL="457200" rtl="0" algn="l">
              <a:spcBef>
                <a:spcPts val="0"/>
              </a:spcBef>
              <a:spcAft>
                <a:spcPts val="0"/>
              </a:spcAft>
              <a:buClr>
                <a:schemeClr val="lt1"/>
              </a:buClr>
              <a:buSzPts val="1800"/>
              <a:buFont typeface="Times New Roman"/>
              <a:buChar char="●"/>
            </a:pPr>
            <a:r>
              <a:rPr lang="en" sz="1800">
                <a:solidFill>
                  <a:schemeClr val="lt1"/>
                </a:solidFill>
                <a:latin typeface="Times New Roman"/>
                <a:ea typeface="Times New Roman"/>
                <a:cs typeface="Times New Roman"/>
                <a:sym typeface="Times New Roman"/>
              </a:rPr>
              <a:t>The risks triple if someone in the victim’s family was </a:t>
            </a:r>
            <a:r>
              <a:rPr lang="en" sz="1800">
                <a:solidFill>
                  <a:schemeClr val="lt1"/>
                </a:solidFill>
                <a:latin typeface="Times New Roman"/>
                <a:ea typeface="Times New Roman"/>
                <a:cs typeface="Times New Roman"/>
                <a:sym typeface="Times New Roman"/>
              </a:rPr>
              <a:t>diagnosed</a:t>
            </a:r>
            <a:r>
              <a:rPr lang="en" sz="1800">
                <a:solidFill>
                  <a:schemeClr val="lt1"/>
                </a:solidFill>
                <a:latin typeface="Times New Roman"/>
                <a:ea typeface="Times New Roman"/>
                <a:cs typeface="Times New Roman"/>
                <a:sym typeface="Times New Roman"/>
              </a:rPr>
              <a:t> with breast cancer before.</a:t>
            </a:r>
            <a:endParaRPr sz="1800">
              <a:solidFill>
                <a:schemeClr val="lt1"/>
              </a:solidFill>
              <a:latin typeface="Times New Roman"/>
              <a:ea typeface="Times New Roman"/>
              <a:cs typeface="Times New Roman"/>
              <a:sym typeface="Times New Roman"/>
            </a:endParaRPr>
          </a:p>
          <a:p>
            <a:pPr indent="-342900" lvl="0" marL="457200" rtl="0" algn="l">
              <a:spcBef>
                <a:spcPts val="0"/>
              </a:spcBef>
              <a:spcAft>
                <a:spcPts val="0"/>
              </a:spcAft>
              <a:buClr>
                <a:schemeClr val="lt1"/>
              </a:buClr>
              <a:buSzPts val="1800"/>
              <a:buFont typeface="Times New Roman"/>
              <a:buChar char="●"/>
            </a:pPr>
            <a:r>
              <a:rPr lang="en" sz="1800">
                <a:solidFill>
                  <a:schemeClr val="lt1"/>
                </a:solidFill>
                <a:latin typeface="Times New Roman"/>
                <a:ea typeface="Times New Roman"/>
                <a:cs typeface="Times New Roman"/>
                <a:sym typeface="Times New Roman"/>
              </a:rPr>
              <a:t>M</a:t>
            </a:r>
            <a:r>
              <a:rPr lang="en" sz="1800">
                <a:solidFill>
                  <a:schemeClr val="lt1"/>
                </a:solidFill>
                <a:latin typeface="Times New Roman"/>
                <a:ea typeface="Times New Roman"/>
                <a:cs typeface="Times New Roman"/>
                <a:sym typeface="Times New Roman"/>
              </a:rPr>
              <a:t>utations in the BRCA 1 and BRCA 2 genes are linked to breast cancer.</a:t>
            </a:r>
            <a:endParaRPr sz="1800">
              <a:solidFill>
                <a:schemeClr val="lt1"/>
              </a:solidFill>
              <a:latin typeface="Times New Roman"/>
              <a:ea typeface="Times New Roman"/>
              <a:cs typeface="Times New Roman"/>
              <a:sym typeface="Times New Roman"/>
            </a:endParaRPr>
          </a:p>
        </p:txBody>
      </p:sp>
      <p:sp>
        <p:nvSpPr>
          <p:cNvPr id="122" name="Google Shape;122;p23"/>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23" name="Google Shape;123;p23"/>
          <p:cNvSpPr txBox="1"/>
          <p:nvPr/>
        </p:nvSpPr>
        <p:spPr>
          <a:xfrm>
            <a:off x="336250" y="4287400"/>
            <a:ext cx="61473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latin typeface="Lato"/>
                <a:ea typeface="Lato"/>
                <a:cs typeface="Lato"/>
                <a:sym typeface="Lato"/>
              </a:rPr>
              <a:t>Information Source:</a:t>
            </a:r>
            <a:endParaRPr>
              <a:solidFill>
                <a:schemeClr val="dk2"/>
              </a:solidFill>
              <a:latin typeface="Lato"/>
              <a:ea typeface="Lato"/>
              <a:cs typeface="Lato"/>
              <a:sym typeface="Lato"/>
            </a:endParaRPr>
          </a:p>
          <a:p>
            <a:pPr indent="0" lvl="0" marL="0" rtl="0" algn="l">
              <a:spcBef>
                <a:spcPts val="0"/>
              </a:spcBef>
              <a:spcAft>
                <a:spcPts val="0"/>
              </a:spcAft>
              <a:buNone/>
            </a:pPr>
            <a:r>
              <a:rPr lang="en" sz="1100" u="sng">
                <a:solidFill>
                  <a:schemeClr val="dk2"/>
                </a:solidFill>
                <a:hlinkClick r:id="rId3"/>
              </a:rPr>
              <a:t>https://www.nationalbreastcancer.org/causes-of-breast-cancer</a:t>
            </a:r>
            <a:endParaRPr sz="1100">
              <a:solidFill>
                <a:schemeClr val="dk2"/>
              </a:solidFill>
            </a:endParaRPr>
          </a:p>
          <a:p>
            <a:pPr indent="0" lvl="0" marL="0" rtl="0" algn="l">
              <a:spcBef>
                <a:spcPts val="0"/>
              </a:spcBef>
              <a:spcAft>
                <a:spcPts val="0"/>
              </a:spcAft>
              <a:buNone/>
            </a:pPr>
            <a:r>
              <a:rPr lang="en" sz="1100" u="sng">
                <a:solidFill>
                  <a:schemeClr val="dk2"/>
                </a:solidFill>
                <a:hlinkClick r:id="rId4"/>
              </a:rPr>
              <a:t>https://www.cancer.net/cancer-types/breast-cancer-metastatic/statistics</a:t>
            </a:r>
            <a:endParaRPr sz="1100">
              <a:solidFill>
                <a:schemeClr val="dk2"/>
              </a:solidFill>
            </a:endParaRPr>
          </a:p>
          <a:p>
            <a:pPr indent="0" lvl="0" marL="0" rtl="0" algn="l">
              <a:spcBef>
                <a:spcPts val="0"/>
              </a:spcBef>
              <a:spcAft>
                <a:spcPts val="0"/>
              </a:spcAft>
              <a:buNone/>
            </a:pPr>
            <a:r>
              <a:t/>
            </a:r>
            <a:endParaRPr>
              <a:latin typeface="Lato"/>
              <a:ea typeface="Lato"/>
              <a:cs typeface="Lato"/>
              <a:sym typeface="Lato"/>
            </a:endParaRPr>
          </a:p>
        </p:txBody>
      </p:sp>
      <p:pic>
        <p:nvPicPr>
          <p:cNvPr id="124" name="Google Shape;124;p23"/>
          <p:cNvPicPr preferRelativeResize="0"/>
          <p:nvPr/>
        </p:nvPicPr>
        <p:blipFill rotWithShape="1">
          <a:blip r:embed="rId5">
            <a:alphaModFix/>
          </a:blip>
          <a:srcRect b="0" l="27746" r="1179" t="0"/>
          <a:stretch/>
        </p:blipFill>
        <p:spPr>
          <a:xfrm>
            <a:off x="5507025" y="361950"/>
            <a:ext cx="3455725" cy="2047300"/>
          </a:xfrm>
          <a:prstGeom prst="rect">
            <a:avLst/>
          </a:prstGeom>
          <a:noFill/>
          <a:ln>
            <a:noFill/>
          </a:ln>
        </p:spPr>
      </p:pic>
      <p:pic>
        <p:nvPicPr>
          <p:cNvPr id="125" name="Google Shape;125;p23"/>
          <p:cNvPicPr preferRelativeResize="0"/>
          <p:nvPr/>
        </p:nvPicPr>
        <p:blipFill rotWithShape="1">
          <a:blip r:embed="rId6">
            <a:alphaModFix/>
          </a:blip>
          <a:srcRect b="0" l="0" r="0" t="0"/>
          <a:stretch/>
        </p:blipFill>
        <p:spPr>
          <a:xfrm>
            <a:off x="5507025" y="2409250"/>
            <a:ext cx="3513150" cy="2271839"/>
          </a:xfrm>
          <a:prstGeom prst="rect">
            <a:avLst/>
          </a:prstGeom>
          <a:noFill/>
          <a:ln>
            <a:noFill/>
          </a:ln>
        </p:spPr>
      </p:pic>
    </p:spTree>
  </p:cSld>
  <p:clrMapOvr>
    <a:masterClrMapping/>
  </p:clrMapOvr>
  <mc:AlternateContent>
    <mc:Choice Requires="p14">
      <p:transition spd="slow" p14:dur="2100">
        <p14:gallery dir="l"/>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gradFill>
          <a:gsLst>
            <a:gs pos="0">
              <a:srgbClr val="DDDDDD"/>
            </a:gs>
            <a:gs pos="100000">
              <a:srgbClr val="919191"/>
            </a:gs>
          </a:gsLst>
          <a:path path="circle">
            <a:fillToRect b="50%" l="50%" r="50%" t="50%"/>
          </a:path>
          <a:tileRect/>
        </a:gradFill>
      </p:bgPr>
    </p:bg>
    <p:spTree>
      <p:nvGrpSpPr>
        <p:cNvPr id="129" name="Shape 129"/>
        <p:cNvGrpSpPr/>
        <p:nvPr/>
      </p:nvGrpSpPr>
      <p:grpSpPr>
        <a:xfrm>
          <a:off x="0" y="0"/>
          <a:ext cx="0" cy="0"/>
          <a:chOff x="0" y="0"/>
          <a:chExt cx="0" cy="0"/>
        </a:xfrm>
      </p:grpSpPr>
      <p:sp>
        <p:nvSpPr>
          <p:cNvPr id="130" name="Google Shape;130;p24"/>
          <p:cNvSpPr txBox="1"/>
          <p:nvPr>
            <p:ph type="title"/>
          </p:nvPr>
        </p:nvSpPr>
        <p:spPr>
          <a:xfrm>
            <a:off x="336250" y="185525"/>
            <a:ext cx="5769600" cy="85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Respiratory and Lung Cancer</a:t>
            </a:r>
            <a:endParaRPr/>
          </a:p>
        </p:txBody>
      </p:sp>
      <p:sp>
        <p:nvSpPr>
          <p:cNvPr id="131" name="Google Shape;131;p24"/>
          <p:cNvSpPr txBox="1"/>
          <p:nvPr>
            <p:ph idx="1" type="body"/>
          </p:nvPr>
        </p:nvSpPr>
        <p:spPr>
          <a:xfrm>
            <a:off x="336250" y="1042925"/>
            <a:ext cx="5055000" cy="3796200"/>
          </a:xfrm>
          <a:prstGeom prst="rect">
            <a:avLst/>
          </a:prstGeom>
        </p:spPr>
        <p:txBody>
          <a:bodyPr anchorCtr="0" anchor="t" bIns="91425" lIns="91425" spcFirstLastPara="1" rIns="91425" wrap="square" tIns="91425">
            <a:noAutofit/>
          </a:bodyPr>
          <a:lstStyle/>
          <a:p>
            <a:pPr indent="-342900" lvl="0" marL="457200" rtl="0" algn="l">
              <a:spcBef>
                <a:spcPts val="600"/>
              </a:spcBef>
              <a:spcAft>
                <a:spcPts val="0"/>
              </a:spcAft>
              <a:buClr>
                <a:srgbClr val="FFFFFF"/>
              </a:buClr>
              <a:buSzPts val="1800"/>
              <a:buFont typeface="Times New Roman"/>
              <a:buChar char="●"/>
            </a:pPr>
            <a:r>
              <a:rPr lang="en" sz="1800">
                <a:solidFill>
                  <a:srgbClr val="FFFFFF"/>
                </a:solidFill>
                <a:latin typeface="Times New Roman"/>
                <a:ea typeface="Times New Roman"/>
                <a:cs typeface="Times New Roman"/>
                <a:sym typeface="Times New Roman"/>
              </a:rPr>
              <a:t>About 2 out of 3 people diagnosed with lung cancer are 65 or older.</a:t>
            </a:r>
            <a:endParaRPr sz="1800">
              <a:solidFill>
                <a:srgbClr val="FFFFFF"/>
              </a:solidFill>
              <a:latin typeface="Times New Roman"/>
              <a:ea typeface="Times New Roman"/>
              <a:cs typeface="Times New Roman"/>
              <a:sym typeface="Times New Roman"/>
            </a:endParaRPr>
          </a:p>
          <a:p>
            <a:pPr indent="-342900" lvl="0" marL="457200" rtl="0" algn="l">
              <a:spcBef>
                <a:spcPts val="0"/>
              </a:spcBef>
              <a:spcAft>
                <a:spcPts val="0"/>
              </a:spcAft>
              <a:buClr>
                <a:srgbClr val="FFFFFF"/>
              </a:buClr>
              <a:buSzPts val="1800"/>
              <a:buFont typeface="Times New Roman"/>
              <a:buChar char="●"/>
            </a:pPr>
            <a:r>
              <a:rPr lang="en" sz="1800">
                <a:solidFill>
                  <a:srgbClr val="FFFFFF"/>
                </a:solidFill>
                <a:latin typeface="Times New Roman"/>
                <a:ea typeface="Times New Roman"/>
                <a:cs typeface="Times New Roman"/>
                <a:sym typeface="Times New Roman"/>
              </a:rPr>
              <a:t>Chances that women would develop lung cancer is 1 in 16.</a:t>
            </a:r>
            <a:endParaRPr sz="1800">
              <a:solidFill>
                <a:srgbClr val="FFFFFF"/>
              </a:solidFill>
              <a:latin typeface="Times New Roman"/>
              <a:ea typeface="Times New Roman"/>
              <a:cs typeface="Times New Roman"/>
              <a:sym typeface="Times New Roman"/>
            </a:endParaRPr>
          </a:p>
          <a:p>
            <a:pPr indent="-342900" lvl="0" marL="457200" rtl="0" algn="l">
              <a:spcBef>
                <a:spcPts val="0"/>
              </a:spcBef>
              <a:spcAft>
                <a:spcPts val="0"/>
              </a:spcAft>
              <a:buClr>
                <a:srgbClr val="FFFFFF"/>
              </a:buClr>
              <a:buSzPts val="1800"/>
              <a:buFont typeface="Times New Roman"/>
              <a:buChar char="●"/>
            </a:pPr>
            <a:r>
              <a:rPr lang="en" sz="1800">
                <a:solidFill>
                  <a:srgbClr val="FFFFFF"/>
                </a:solidFill>
                <a:latin typeface="Times New Roman"/>
                <a:ea typeface="Times New Roman"/>
                <a:cs typeface="Times New Roman"/>
                <a:sym typeface="Times New Roman"/>
              </a:rPr>
              <a:t>An average of 181 women die each day of lung cancer.</a:t>
            </a:r>
            <a:endParaRPr sz="1800">
              <a:solidFill>
                <a:srgbClr val="FFFFFF"/>
              </a:solidFill>
              <a:latin typeface="Times New Roman"/>
              <a:ea typeface="Times New Roman"/>
              <a:cs typeface="Times New Roman"/>
              <a:sym typeface="Times New Roman"/>
            </a:endParaRPr>
          </a:p>
        </p:txBody>
      </p:sp>
      <p:sp>
        <p:nvSpPr>
          <p:cNvPr id="132" name="Google Shape;132;p24"/>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33" name="Google Shape;133;p24"/>
          <p:cNvSpPr txBox="1"/>
          <p:nvPr/>
        </p:nvSpPr>
        <p:spPr>
          <a:xfrm>
            <a:off x="929550" y="3259625"/>
            <a:ext cx="7138800" cy="83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sp>
        <p:nvSpPr>
          <p:cNvPr id="134" name="Google Shape;134;p24"/>
          <p:cNvSpPr txBox="1"/>
          <p:nvPr/>
        </p:nvSpPr>
        <p:spPr>
          <a:xfrm>
            <a:off x="88600" y="4287400"/>
            <a:ext cx="6147300" cy="78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2"/>
                </a:solidFill>
                <a:latin typeface="Lato"/>
                <a:ea typeface="Lato"/>
                <a:cs typeface="Lato"/>
                <a:sym typeface="Lato"/>
              </a:rPr>
              <a:t>Information Source: </a:t>
            </a:r>
            <a:endParaRPr sz="1200">
              <a:solidFill>
                <a:schemeClr val="dk2"/>
              </a:solidFill>
              <a:latin typeface="Lato"/>
              <a:ea typeface="Lato"/>
              <a:cs typeface="Lato"/>
              <a:sym typeface="Lato"/>
            </a:endParaRPr>
          </a:p>
          <a:p>
            <a:pPr indent="0" lvl="0" marL="0" rtl="0" algn="l">
              <a:spcBef>
                <a:spcPts val="0"/>
              </a:spcBef>
              <a:spcAft>
                <a:spcPts val="0"/>
              </a:spcAft>
              <a:buNone/>
            </a:pPr>
            <a:r>
              <a:rPr lang="en" sz="1000" u="sng">
                <a:solidFill>
                  <a:schemeClr val="dk2"/>
                </a:solidFill>
                <a:hlinkClick r:id="rId3"/>
              </a:rPr>
              <a:t>https://www.mayoclinic.org/diseases-conditions/lung-cancer/symptoms-causes/syc-20374620</a:t>
            </a:r>
            <a:endParaRPr sz="1000">
              <a:solidFill>
                <a:schemeClr val="dk2"/>
              </a:solidFill>
              <a:latin typeface="Lato"/>
              <a:ea typeface="Lato"/>
              <a:cs typeface="Lato"/>
              <a:sym typeface="Lato"/>
            </a:endParaRPr>
          </a:p>
          <a:p>
            <a:pPr indent="0" lvl="0" marL="0" rtl="0" algn="l">
              <a:spcBef>
                <a:spcPts val="0"/>
              </a:spcBef>
              <a:spcAft>
                <a:spcPts val="0"/>
              </a:spcAft>
              <a:buNone/>
            </a:pPr>
            <a:r>
              <a:rPr lang="en" sz="1000" u="sng">
                <a:solidFill>
                  <a:schemeClr val="dk2"/>
                </a:solidFill>
                <a:hlinkClick r:id="rId4"/>
              </a:rPr>
              <a:t>https://lungcanceralliance.org/advocacy/our-legislative-priorities/women-and-lung-cancer-research-and-preventive-services-act/women-and-lung-cancer-facts/</a:t>
            </a:r>
            <a:endParaRPr sz="1000">
              <a:solidFill>
                <a:schemeClr val="dk2"/>
              </a:solidFill>
              <a:latin typeface="Lato"/>
              <a:ea typeface="Lato"/>
              <a:cs typeface="Lato"/>
              <a:sym typeface="Lato"/>
            </a:endParaRPr>
          </a:p>
        </p:txBody>
      </p:sp>
      <p:pic>
        <p:nvPicPr>
          <p:cNvPr id="135" name="Google Shape;135;p24"/>
          <p:cNvPicPr preferRelativeResize="0"/>
          <p:nvPr/>
        </p:nvPicPr>
        <p:blipFill rotWithShape="1">
          <a:blip r:embed="rId5">
            <a:alphaModFix/>
          </a:blip>
          <a:srcRect b="4687" l="0" r="0" t="10845"/>
          <a:stretch/>
        </p:blipFill>
        <p:spPr>
          <a:xfrm>
            <a:off x="5773550" y="2463450"/>
            <a:ext cx="3123750" cy="2110824"/>
          </a:xfrm>
          <a:prstGeom prst="rect">
            <a:avLst/>
          </a:prstGeom>
          <a:noFill/>
          <a:ln>
            <a:noFill/>
          </a:ln>
        </p:spPr>
      </p:pic>
      <p:pic>
        <p:nvPicPr>
          <p:cNvPr id="136" name="Google Shape;136;p24"/>
          <p:cNvPicPr preferRelativeResize="0"/>
          <p:nvPr/>
        </p:nvPicPr>
        <p:blipFill>
          <a:blip r:embed="rId6">
            <a:alphaModFix/>
          </a:blip>
          <a:stretch>
            <a:fillRect/>
          </a:stretch>
        </p:blipFill>
        <p:spPr>
          <a:xfrm>
            <a:off x="5737862" y="742449"/>
            <a:ext cx="3195125" cy="2003550"/>
          </a:xfrm>
          <a:prstGeom prst="rect">
            <a:avLst/>
          </a:prstGeom>
          <a:noFill/>
          <a:ln>
            <a:noFill/>
          </a:ln>
        </p:spPr>
      </p:pic>
      <p:pic>
        <p:nvPicPr>
          <p:cNvPr descr="Related image" id="137" name="Google Shape;137;p24"/>
          <p:cNvPicPr preferRelativeResize="0"/>
          <p:nvPr/>
        </p:nvPicPr>
        <p:blipFill>
          <a:blip r:embed="rId7">
            <a:alphaModFix/>
          </a:blip>
          <a:stretch>
            <a:fillRect/>
          </a:stretch>
        </p:blipFill>
        <p:spPr>
          <a:xfrm>
            <a:off x="4533250" y="2839775"/>
            <a:ext cx="1143125" cy="1544025"/>
          </a:xfrm>
          <a:prstGeom prst="rect">
            <a:avLst/>
          </a:prstGeom>
          <a:noFill/>
          <a:ln>
            <a:noFill/>
          </a:ln>
        </p:spPr>
      </p:pic>
    </p:spTree>
  </p:cSld>
  <p:clrMapOvr>
    <a:masterClrMapping/>
  </p:clrMapOvr>
  <mc:AlternateContent>
    <mc:Choice Requires="p14">
      <p:transition spd="slow" p14:dur="1000">
        <p:fade thruBlk="1"/>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2" presetSubtype="2">
                                  <p:stCondLst>
                                    <p:cond delay="0"/>
                                  </p:stCondLst>
                                  <p:childTnLst>
                                    <p:anim calcmode="lin" valueType="num">
                                      <p:cBhvr additive="base">
                                        <p:cTn dur="2300"/>
                                        <p:tgtEl>
                                          <p:spTgt spid="136"/>
                                        </p:tgtEl>
                                        <p:attrNameLst>
                                          <p:attrName>ppt_x</p:attrName>
                                        </p:attrNameLst>
                                      </p:cBhvr>
                                      <p:tavLst>
                                        <p:tav fmla="" tm="0">
                                          <p:val>
                                            <p:strVal val="#ppt_x"/>
                                          </p:val>
                                        </p:tav>
                                        <p:tav fmla="" tm="100000">
                                          <p:val>
                                            <p:strVal val="#ppt_x+1"/>
                                          </p:val>
                                        </p:tav>
                                      </p:tavLst>
                                    </p:anim>
                                    <p:set>
                                      <p:cBhvr>
                                        <p:cTn dur="1" fill="hold">
                                          <p:stCondLst>
                                            <p:cond delay="2300"/>
                                          </p:stCondLst>
                                        </p:cTn>
                                        <p:tgtEl>
                                          <p:spTgt spid="136"/>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gradFill>
          <a:gsLst>
            <a:gs pos="0">
              <a:srgbClr val="1077D2"/>
            </a:gs>
            <a:gs pos="100000">
              <a:srgbClr val="093153"/>
            </a:gs>
          </a:gsLst>
          <a:lin ang="5400012" scaled="0"/>
        </a:gradFill>
      </p:bgPr>
    </p:bg>
    <p:spTree>
      <p:nvGrpSpPr>
        <p:cNvPr id="141" name="Shape 141"/>
        <p:cNvGrpSpPr/>
        <p:nvPr/>
      </p:nvGrpSpPr>
      <p:grpSpPr>
        <a:xfrm>
          <a:off x="0" y="0"/>
          <a:ext cx="0" cy="0"/>
          <a:chOff x="0" y="0"/>
          <a:chExt cx="0" cy="0"/>
        </a:xfrm>
      </p:grpSpPr>
      <p:sp>
        <p:nvSpPr>
          <p:cNvPr id="142" name="Google Shape;142;p25"/>
          <p:cNvSpPr txBox="1"/>
          <p:nvPr>
            <p:ph type="title"/>
          </p:nvPr>
        </p:nvSpPr>
        <p:spPr>
          <a:xfrm>
            <a:off x="336250" y="199475"/>
            <a:ext cx="5511300" cy="85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Digestive System Cancer</a:t>
            </a:r>
            <a:endParaRPr/>
          </a:p>
        </p:txBody>
      </p:sp>
      <p:sp>
        <p:nvSpPr>
          <p:cNvPr id="143" name="Google Shape;143;p25"/>
          <p:cNvSpPr txBox="1"/>
          <p:nvPr>
            <p:ph idx="1" type="body"/>
          </p:nvPr>
        </p:nvSpPr>
        <p:spPr>
          <a:xfrm>
            <a:off x="87175" y="1042925"/>
            <a:ext cx="5304000" cy="3796200"/>
          </a:xfrm>
          <a:prstGeom prst="rect">
            <a:avLst/>
          </a:prstGeom>
        </p:spPr>
        <p:txBody>
          <a:bodyPr anchorCtr="0" anchor="t" bIns="91425" lIns="91425" spcFirstLastPara="1" rIns="91425" wrap="square" tIns="91425">
            <a:noAutofit/>
          </a:bodyPr>
          <a:lstStyle/>
          <a:p>
            <a:pPr indent="-342900" lvl="0" marL="457200" rtl="0" algn="l">
              <a:spcBef>
                <a:spcPts val="600"/>
              </a:spcBef>
              <a:spcAft>
                <a:spcPts val="0"/>
              </a:spcAft>
              <a:buClr>
                <a:schemeClr val="lt1"/>
              </a:buClr>
              <a:buSzPts val="1800"/>
              <a:buFont typeface="Times New Roman"/>
              <a:buChar char="●"/>
            </a:pPr>
            <a:r>
              <a:rPr lang="en" sz="1800">
                <a:solidFill>
                  <a:schemeClr val="lt1"/>
                </a:solidFill>
                <a:latin typeface="Times New Roman"/>
                <a:ea typeface="Times New Roman"/>
                <a:cs typeface="Times New Roman"/>
                <a:sym typeface="Times New Roman"/>
              </a:rPr>
              <a:t>Includes cancer of the esophagus, gallbladder &amp; biliary tract, liver, pancreas, </a:t>
            </a:r>
            <a:r>
              <a:rPr lang="en" sz="1800">
                <a:solidFill>
                  <a:schemeClr val="lt1"/>
                </a:solidFill>
                <a:latin typeface="Times New Roman"/>
                <a:ea typeface="Times New Roman"/>
                <a:cs typeface="Times New Roman"/>
                <a:sym typeface="Times New Roman"/>
              </a:rPr>
              <a:t>stomach</a:t>
            </a:r>
            <a:r>
              <a:rPr lang="en" sz="1800">
                <a:solidFill>
                  <a:schemeClr val="lt1"/>
                </a:solidFill>
                <a:latin typeface="Times New Roman"/>
                <a:ea typeface="Times New Roman"/>
                <a:cs typeface="Times New Roman"/>
                <a:sym typeface="Times New Roman"/>
              </a:rPr>
              <a:t>, small intestine, bowel (large </a:t>
            </a:r>
            <a:r>
              <a:rPr lang="en" sz="1800">
                <a:solidFill>
                  <a:schemeClr val="lt1"/>
                </a:solidFill>
                <a:latin typeface="Times New Roman"/>
                <a:ea typeface="Times New Roman"/>
                <a:cs typeface="Times New Roman"/>
                <a:sym typeface="Times New Roman"/>
              </a:rPr>
              <a:t>intestine</a:t>
            </a:r>
            <a:r>
              <a:rPr lang="en" sz="1800">
                <a:solidFill>
                  <a:schemeClr val="lt1"/>
                </a:solidFill>
                <a:latin typeface="Times New Roman"/>
                <a:ea typeface="Times New Roman"/>
                <a:cs typeface="Times New Roman"/>
                <a:sym typeface="Times New Roman"/>
              </a:rPr>
              <a:t> or colon and rectum), and anus.</a:t>
            </a:r>
            <a:endParaRPr sz="1800">
              <a:solidFill>
                <a:schemeClr val="lt1"/>
              </a:solidFill>
              <a:latin typeface="Times New Roman"/>
              <a:ea typeface="Times New Roman"/>
              <a:cs typeface="Times New Roman"/>
              <a:sym typeface="Times New Roman"/>
            </a:endParaRPr>
          </a:p>
          <a:p>
            <a:pPr indent="-342900" lvl="0" marL="457200" rtl="0" algn="l">
              <a:spcBef>
                <a:spcPts val="0"/>
              </a:spcBef>
              <a:spcAft>
                <a:spcPts val="0"/>
              </a:spcAft>
              <a:buClr>
                <a:schemeClr val="lt1"/>
              </a:buClr>
              <a:buSzPts val="1800"/>
              <a:buFont typeface="Times New Roman"/>
              <a:buChar char="●"/>
            </a:pPr>
            <a:r>
              <a:rPr lang="en" sz="1800">
                <a:solidFill>
                  <a:schemeClr val="lt1"/>
                </a:solidFill>
                <a:latin typeface="Times New Roman"/>
                <a:ea typeface="Times New Roman"/>
                <a:cs typeface="Times New Roman"/>
                <a:sym typeface="Times New Roman"/>
              </a:rPr>
              <a:t>Gastro-Intestinal (GI) cancer is the term that is used to describe the group of cancers that affect the digestive system. </a:t>
            </a:r>
            <a:endParaRPr sz="1800">
              <a:solidFill>
                <a:schemeClr val="lt1"/>
              </a:solidFill>
              <a:latin typeface="Times New Roman"/>
              <a:ea typeface="Times New Roman"/>
              <a:cs typeface="Times New Roman"/>
              <a:sym typeface="Times New Roman"/>
            </a:endParaRPr>
          </a:p>
          <a:p>
            <a:pPr indent="0" lvl="0" marL="0" rtl="0" algn="l">
              <a:spcBef>
                <a:spcPts val="1600"/>
              </a:spcBef>
              <a:spcAft>
                <a:spcPts val="1600"/>
              </a:spcAft>
              <a:buClr>
                <a:schemeClr val="dk1"/>
              </a:buClr>
              <a:buSzPts val="1100"/>
              <a:buFont typeface="Arial"/>
              <a:buNone/>
            </a:pPr>
            <a:r>
              <a:t/>
            </a:r>
            <a:endParaRPr sz="1800">
              <a:solidFill>
                <a:schemeClr val="dk1"/>
              </a:solidFill>
              <a:highlight>
                <a:srgbClr val="FFFFFF"/>
              </a:highlight>
              <a:latin typeface="Times New Roman"/>
              <a:ea typeface="Times New Roman"/>
              <a:cs typeface="Times New Roman"/>
              <a:sym typeface="Times New Roman"/>
            </a:endParaRPr>
          </a:p>
        </p:txBody>
      </p:sp>
      <p:sp>
        <p:nvSpPr>
          <p:cNvPr id="144" name="Google Shape;144;p25"/>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45" name="Google Shape;145;p25"/>
          <p:cNvSpPr txBox="1"/>
          <p:nvPr/>
        </p:nvSpPr>
        <p:spPr>
          <a:xfrm>
            <a:off x="336250" y="4606650"/>
            <a:ext cx="61473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latin typeface="Lato"/>
                <a:ea typeface="Lato"/>
                <a:cs typeface="Lato"/>
                <a:sym typeface="Lato"/>
              </a:rPr>
              <a:t>Information Source: </a:t>
            </a:r>
            <a:endParaRPr>
              <a:solidFill>
                <a:schemeClr val="dk2"/>
              </a:solidFill>
              <a:latin typeface="Lato"/>
              <a:ea typeface="Lato"/>
              <a:cs typeface="Lato"/>
              <a:sym typeface="Lato"/>
            </a:endParaRPr>
          </a:p>
          <a:p>
            <a:pPr indent="0" lvl="0" marL="0" rtl="0" algn="l">
              <a:spcBef>
                <a:spcPts val="0"/>
              </a:spcBef>
              <a:spcAft>
                <a:spcPts val="0"/>
              </a:spcAft>
              <a:buNone/>
            </a:pPr>
            <a:r>
              <a:rPr lang="en" sz="1100" u="sng">
                <a:solidFill>
                  <a:schemeClr val="dk2"/>
                </a:solidFill>
                <a:hlinkClick r:id="rId3"/>
              </a:rPr>
              <a:t>https://www.healthline.com/health/gastric-cancer</a:t>
            </a:r>
            <a:endParaRPr sz="1100">
              <a:solidFill>
                <a:schemeClr val="dk2"/>
              </a:solidFill>
            </a:endParaRPr>
          </a:p>
          <a:p>
            <a:pPr indent="0" lvl="0" marL="0" rtl="0" algn="l">
              <a:spcBef>
                <a:spcPts val="0"/>
              </a:spcBef>
              <a:spcAft>
                <a:spcPts val="0"/>
              </a:spcAft>
              <a:buNone/>
            </a:pPr>
            <a:r>
              <a:t/>
            </a:r>
            <a:endParaRPr>
              <a:solidFill>
                <a:schemeClr val="dk2"/>
              </a:solidFill>
              <a:latin typeface="Lato"/>
              <a:ea typeface="Lato"/>
              <a:cs typeface="Lato"/>
              <a:sym typeface="Lato"/>
            </a:endParaRPr>
          </a:p>
        </p:txBody>
      </p:sp>
      <p:pic>
        <p:nvPicPr>
          <p:cNvPr id="146" name="Google Shape;146;p25"/>
          <p:cNvPicPr preferRelativeResize="0"/>
          <p:nvPr/>
        </p:nvPicPr>
        <p:blipFill>
          <a:blip r:embed="rId4">
            <a:alphaModFix/>
          </a:blip>
          <a:stretch>
            <a:fillRect/>
          </a:stretch>
        </p:blipFill>
        <p:spPr>
          <a:xfrm>
            <a:off x="5453961" y="47075"/>
            <a:ext cx="3434617" cy="2331774"/>
          </a:xfrm>
          <a:prstGeom prst="rect">
            <a:avLst/>
          </a:prstGeom>
          <a:noFill/>
          <a:ln>
            <a:noFill/>
          </a:ln>
        </p:spPr>
      </p:pic>
      <p:pic>
        <p:nvPicPr>
          <p:cNvPr id="147" name="Google Shape;147;p25"/>
          <p:cNvPicPr preferRelativeResize="0"/>
          <p:nvPr/>
        </p:nvPicPr>
        <p:blipFill rotWithShape="1">
          <a:blip r:embed="rId5">
            <a:alphaModFix/>
          </a:blip>
          <a:srcRect b="5383" l="0" r="0" t="0"/>
          <a:stretch/>
        </p:blipFill>
        <p:spPr>
          <a:xfrm>
            <a:off x="5453950" y="2389726"/>
            <a:ext cx="3434624" cy="2331775"/>
          </a:xfrm>
          <a:prstGeom prst="rect">
            <a:avLst/>
          </a:prstGeom>
          <a:noFill/>
          <a:ln>
            <a:noFill/>
          </a:ln>
        </p:spPr>
      </p:pic>
      <p:pic>
        <p:nvPicPr>
          <p:cNvPr descr="Image result for blue ribbon" id="148" name="Google Shape;148;p25"/>
          <p:cNvPicPr preferRelativeResize="0"/>
          <p:nvPr/>
        </p:nvPicPr>
        <p:blipFill rotWithShape="1">
          <a:blip r:embed="rId6">
            <a:alphaModFix/>
          </a:blip>
          <a:srcRect b="0" l="27207" r="23797" t="0"/>
          <a:stretch/>
        </p:blipFill>
        <p:spPr>
          <a:xfrm>
            <a:off x="4229100" y="3216450"/>
            <a:ext cx="1019175" cy="13902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52" name="Shape 152"/>
        <p:cNvGrpSpPr/>
        <p:nvPr/>
      </p:nvGrpSpPr>
      <p:grpSpPr>
        <a:xfrm>
          <a:off x="0" y="0"/>
          <a:ext cx="0" cy="0"/>
          <a:chOff x="0" y="0"/>
          <a:chExt cx="0" cy="0"/>
        </a:xfrm>
      </p:grpSpPr>
      <p:sp>
        <p:nvSpPr>
          <p:cNvPr id="153" name="Google Shape;153;p26"/>
          <p:cNvSpPr txBox="1"/>
          <p:nvPr>
            <p:ph type="title"/>
          </p:nvPr>
        </p:nvSpPr>
        <p:spPr>
          <a:xfrm>
            <a:off x="336250" y="185525"/>
            <a:ext cx="5511300" cy="85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Genital Cancer</a:t>
            </a:r>
            <a:endParaRPr/>
          </a:p>
        </p:txBody>
      </p:sp>
      <p:sp>
        <p:nvSpPr>
          <p:cNvPr id="154" name="Google Shape;154;p26"/>
          <p:cNvSpPr txBox="1"/>
          <p:nvPr>
            <p:ph idx="1" type="body"/>
          </p:nvPr>
        </p:nvSpPr>
        <p:spPr>
          <a:xfrm>
            <a:off x="336250" y="989000"/>
            <a:ext cx="5391300" cy="3954900"/>
          </a:xfrm>
          <a:prstGeom prst="rect">
            <a:avLst/>
          </a:prstGeom>
        </p:spPr>
        <p:txBody>
          <a:bodyPr anchorCtr="0" anchor="t" bIns="91425" lIns="91425" spcFirstLastPara="1" rIns="91425" wrap="square" tIns="91425">
            <a:noAutofit/>
          </a:bodyPr>
          <a:lstStyle/>
          <a:p>
            <a:pPr indent="-342900" lvl="0" marL="457200" rtl="0" algn="l">
              <a:spcBef>
                <a:spcPts val="600"/>
              </a:spcBef>
              <a:spcAft>
                <a:spcPts val="0"/>
              </a:spcAft>
              <a:buClr>
                <a:srgbClr val="FFFFFF"/>
              </a:buClr>
              <a:buSzPts val="1800"/>
              <a:buFont typeface="Times New Roman"/>
              <a:buChar char="●"/>
            </a:pPr>
            <a:r>
              <a:rPr lang="en" sz="1800">
                <a:solidFill>
                  <a:srgbClr val="FFFFFF"/>
                </a:solidFill>
                <a:latin typeface="Times New Roman"/>
                <a:ea typeface="Times New Roman"/>
                <a:cs typeface="Times New Roman"/>
                <a:sym typeface="Times New Roman"/>
              </a:rPr>
              <a:t>Five main types of cancer affect a woman's reproductive organs are cervical, ovarian, uterine, vaginal and vulvar.</a:t>
            </a:r>
            <a:endParaRPr sz="1800">
              <a:solidFill>
                <a:srgbClr val="FFFFFF"/>
              </a:solidFill>
              <a:latin typeface="Times New Roman"/>
              <a:ea typeface="Times New Roman"/>
              <a:cs typeface="Times New Roman"/>
              <a:sym typeface="Times New Roman"/>
            </a:endParaRPr>
          </a:p>
          <a:p>
            <a:pPr indent="-342900" lvl="0" marL="457200" rtl="0" algn="l">
              <a:spcBef>
                <a:spcPts val="0"/>
              </a:spcBef>
              <a:spcAft>
                <a:spcPts val="0"/>
              </a:spcAft>
              <a:buClr>
                <a:srgbClr val="FFFFFF"/>
              </a:buClr>
              <a:buSzPts val="1800"/>
              <a:buFont typeface="Times New Roman"/>
              <a:buChar char="●"/>
            </a:pPr>
            <a:r>
              <a:rPr lang="en" sz="1800">
                <a:solidFill>
                  <a:srgbClr val="FFFFFF"/>
                </a:solidFill>
                <a:latin typeface="Times New Roman"/>
                <a:ea typeface="Times New Roman"/>
                <a:cs typeface="Times New Roman"/>
                <a:sym typeface="Times New Roman"/>
              </a:rPr>
              <a:t>The five gynecologic cancers begin in different places within a woman's pelvis; each is unique, with different signs and symptoms, different risk factors, and different prevention strategies.</a:t>
            </a:r>
            <a:endParaRPr sz="1800">
              <a:solidFill>
                <a:srgbClr val="FFFFFF"/>
              </a:solidFill>
              <a:latin typeface="Times New Roman"/>
              <a:ea typeface="Times New Roman"/>
              <a:cs typeface="Times New Roman"/>
              <a:sym typeface="Times New Roman"/>
            </a:endParaRPr>
          </a:p>
        </p:txBody>
      </p:sp>
      <p:sp>
        <p:nvSpPr>
          <p:cNvPr id="155" name="Google Shape;155;p26"/>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56" name="Google Shape;156;p26"/>
          <p:cNvSpPr txBox="1"/>
          <p:nvPr/>
        </p:nvSpPr>
        <p:spPr>
          <a:xfrm>
            <a:off x="107650" y="4457500"/>
            <a:ext cx="61473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2"/>
                </a:solidFill>
                <a:latin typeface="Lato"/>
                <a:ea typeface="Lato"/>
                <a:cs typeface="Lato"/>
                <a:sym typeface="Lato"/>
              </a:rPr>
              <a:t>Information Source: </a:t>
            </a:r>
            <a:r>
              <a:rPr lang="en" sz="1000" u="sng">
                <a:solidFill>
                  <a:schemeClr val="dk2"/>
                </a:solidFill>
                <a:hlinkClick r:id="rId4"/>
              </a:rPr>
              <a:t>https://www.mayoclinic.org/diseases-conditions/vaginal-cancer/symptoms-causes/syc-20352447</a:t>
            </a:r>
            <a:endParaRPr sz="1000">
              <a:solidFill>
                <a:schemeClr val="dk2"/>
              </a:solidFill>
            </a:endParaRPr>
          </a:p>
          <a:p>
            <a:pPr indent="0" lvl="0" marL="0" rtl="0" algn="l">
              <a:spcBef>
                <a:spcPts val="0"/>
              </a:spcBef>
              <a:spcAft>
                <a:spcPts val="0"/>
              </a:spcAft>
              <a:buNone/>
            </a:pPr>
            <a:r>
              <a:rPr lang="en" sz="1000" u="sng">
                <a:solidFill>
                  <a:schemeClr val="dk2"/>
                </a:solidFill>
              </a:rPr>
              <a:t>https://www.cancer.northwestern.edu/types-of-cancer/gynecologic/index.html</a:t>
            </a:r>
            <a:endParaRPr sz="1000" u="sng">
              <a:solidFill>
                <a:schemeClr val="dk2"/>
              </a:solidFill>
            </a:endParaRPr>
          </a:p>
          <a:p>
            <a:pPr indent="0" lvl="0" marL="0" rtl="0" algn="l">
              <a:spcBef>
                <a:spcPts val="0"/>
              </a:spcBef>
              <a:spcAft>
                <a:spcPts val="0"/>
              </a:spcAft>
              <a:buNone/>
            </a:pPr>
            <a:r>
              <a:t/>
            </a:r>
            <a:endParaRPr sz="1000" u="sng">
              <a:solidFill>
                <a:schemeClr val="dk2"/>
              </a:solidFill>
            </a:endParaRPr>
          </a:p>
          <a:p>
            <a:pPr indent="0" lvl="0" marL="0" rtl="0" algn="l">
              <a:spcBef>
                <a:spcPts val="0"/>
              </a:spcBef>
              <a:spcAft>
                <a:spcPts val="0"/>
              </a:spcAft>
              <a:buNone/>
            </a:pPr>
            <a:r>
              <a:t/>
            </a:r>
            <a:endParaRPr>
              <a:latin typeface="Lato"/>
              <a:ea typeface="Lato"/>
              <a:cs typeface="Lato"/>
              <a:sym typeface="Lato"/>
            </a:endParaRPr>
          </a:p>
        </p:txBody>
      </p:sp>
      <p:pic>
        <p:nvPicPr>
          <p:cNvPr id="157" name="Google Shape;157;p26"/>
          <p:cNvPicPr preferRelativeResize="0"/>
          <p:nvPr/>
        </p:nvPicPr>
        <p:blipFill rotWithShape="1">
          <a:blip r:embed="rId5">
            <a:alphaModFix/>
          </a:blip>
          <a:srcRect b="0" l="0" r="0" t="12533"/>
          <a:stretch/>
        </p:blipFill>
        <p:spPr>
          <a:xfrm>
            <a:off x="5993725" y="287325"/>
            <a:ext cx="2991651" cy="2284550"/>
          </a:xfrm>
          <a:prstGeom prst="rect">
            <a:avLst/>
          </a:prstGeom>
          <a:noFill/>
          <a:ln>
            <a:noFill/>
          </a:ln>
        </p:spPr>
      </p:pic>
      <p:pic>
        <p:nvPicPr>
          <p:cNvPr id="158" name="Google Shape;158;p26"/>
          <p:cNvPicPr preferRelativeResize="0"/>
          <p:nvPr/>
        </p:nvPicPr>
        <p:blipFill>
          <a:blip r:embed="rId6">
            <a:alphaModFix/>
          </a:blip>
          <a:stretch>
            <a:fillRect/>
          </a:stretch>
        </p:blipFill>
        <p:spPr>
          <a:xfrm>
            <a:off x="6032000" y="2717475"/>
            <a:ext cx="2991650" cy="1947807"/>
          </a:xfrm>
          <a:prstGeom prst="rect">
            <a:avLst/>
          </a:prstGeom>
          <a:noFill/>
          <a:ln>
            <a:noFill/>
          </a:ln>
        </p:spPr>
      </p:pic>
      <p:pic>
        <p:nvPicPr>
          <p:cNvPr descr="Image result for female genital cancer ribbon" id="159" name="Google Shape;159;p26"/>
          <p:cNvPicPr preferRelativeResize="0"/>
          <p:nvPr/>
        </p:nvPicPr>
        <p:blipFill rotWithShape="1">
          <a:blip r:embed="rId7">
            <a:alphaModFix/>
          </a:blip>
          <a:srcRect b="0" l="30872" r="29194" t="0"/>
          <a:stretch/>
        </p:blipFill>
        <p:spPr>
          <a:xfrm>
            <a:off x="4973375" y="3086100"/>
            <a:ext cx="867949" cy="144779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Coral">
  <a:themeElements>
    <a:clrScheme name="Coral">
      <a:dk1>
        <a:srgbClr val="F55E61"/>
      </a:dk1>
      <a:lt1>
        <a:srgbClr val="FFFFFF"/>
      </a:lt1>
      <a:dk2>
        <a:srgbClr val="5E696C"/>
      </a:dk2>
      <a:lt2>
        <a:srgbClr val="BFC7CA"/>
      </a:lt2>
      <a:accent1>
        <a:srgbClr val="1E2D31"/>
      </a:accent1>
      <a:accent2>
        <a:srgbClr val="273C42"/>
      </a:accent2>
      <a:accent3>
        <a:srgbClr val="83D061"/>
      </a:accent3>
      <a:accent4>
        <a:srgbClr val="F6CD4C"/>
      </a:accent4>
      <a:accent5>
        <a:srgbClr val="AF4345"/>
      </a:accent5>
      <a:accent6>
        <a:srgbClr val="F58F8F"/>
      </a:accent6>
      <a:hlink>
        <a:srgbClr val="AF4345"/>
      </a:hlink>
      <a:folHlink>
        <a:srgbClr val="AF434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